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7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981248-BE5D-49B3-911E-254C6C4AE0B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E74697F-A938-49D0-9E69-C67EC81EC1AD}">
      <dgm:prSet phldrT="[Text]" custT="1"/>
      <dgm:spPr/>
      <dgm:t>
        <a:bodyPr/>
        <a:lstStyle/>
        <a:p>
          <a:r>
            <a:rPr lang="en-US" sz="3600" dirty="0" smtClean="0"/>
            <a:t>What causes a gas’s volume to change?</a:t>
          </a:r>
          <a:endParaRPr lang="en-US" sz="3600" dirty="0"/>
        </a:p>
      </dgm:t>
    </dgm:pt>
    <dgm:pt modelId="{CD6D2182-5BD3-4A73-B310-3E160E589D02}" type="parTrans" cxnId="{8A579B3F-9153-4412-9425-5F1D50020637}">
      <dgm:prSet/>
      <dgm:spPr/>
      <dgm:t>
        <a:bodyPr/>
        <a:lstStyle/>
        <a:p>
          <a:endParaRPr lang="en-US"/>
        </a:p>
      </dgm:t>
    </dgm:pt>
    <dgm:pt modelId="{52C20A6F-6B35-4609-BDF1-8E8A44E9B72B}" type="sibTrans" cxnId="{8A579B3F-9153-4412-9425-5F1D50020637}">
      <dgm:prSet/>
      <dgm:spPr/>
      <dgm:t>
        <a:bodyPr/>
        <a:lstStyle/>
        <a:p>
          <a:endParaRPr lang="en-US"/>
        </a:p>
      </dgm:t>
    </dgm:pt>
    <dgm:pt modelId="{6381BA9F-F8BE-47D6-B4F5-AF209CB5F6F2}">
      <dgm:prSet phldrT="[Text]" custT="1"/>
      <dgm:spPr/>
      <dgm:t>
        <a:bodyPr/>
        <a:lstStyle/>
        <a:p>
          <a:r>
            <a:rPr lang="en-US" sz="3200" dirty="0" smtClean="0">
              <a:solidFill>
                <a:schemeClr val="bg1"/>
              </a:solidFill>
            </a:rPr>
            <a:t>Temperature</a:t>
          </a:r>
          <a:endParaRPr lang="en-US" sz="3200" dirty="0">
            <a:solidFill>
              <a:schemeClr val="bg1"/>
            </a:solidFill>
          </a:endParaRPr>
        </a:p>
      </dgm:t>
    </dgm:pt>
    <dgm:pt modelId="{C42AED87-3D17-457B-AF09-4129FC351DE8}" type="parTrans" cxnId="{D7990711-2199-432A-9C98-0D59C1595570}">
      <dgm:prSet/>
      <dgm:spPr/>
      <dgm:t>
        <a:bodyPr/>
        <a:lstStyle/>
        <a:p>
          <a:endParaRPr lang="en-US"/>
        </a:p>
      </dgm:t>
    </dgm:pt>
    <dgm:pt modelId="{8E75FDD0-EEE4-4026-84C0-E9743CCA1404}" type="sibTrans" cxnId="{D7990711-2199-432A-9C98-0D59C1595570}">
      <dgm:prSet/>
      <dgm:spPr/>
      <dgm:t>
        <a:bodyPr/>
        <a:lstStyle/>
        <a:p>
          <a:endParaRPr lang="en-US"/>
        </a:p>
      </dgm:t>
    </dgm:pt>
    <dgm:pt modelId="{71456063-D4F1-4EA8-ABC1-37EFEDB73A40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Measure of how fast particles are moving</a:t>
          </a:r>
          <a:endParaRPr lang="en-US" sz="2000" dirty="0">
            <a:solidFill>
              <a:schemeClr val="bg1"/>
            </a:solidFill>
          </a:endParaRPr>
        </a:p>
      </dgm:t>
    </dgm:pt>
    <dgm:pt modelId="{46C9604B-2F25-4834-ADBB-46D839EA50CA}" type="parTrans" cxnId="{7135BB8C-5554-48DF-B8AA-AD26B0346075}">
      <dgm:prSet/>
      <dgm:spPr/>
      <dgm:t>
        <a:bodyPr/>
        <a:lstStyle/>
        <a:p>
          <a:endParaRPr lang="en-US"/>
        </a:p>
      </dgm:t>
    </dgm:pt>
    <dgm:pt modelId="{0274DD78-7E2C-400A-96CB-4CA780A2A20D}" type="sibTrans" cxnId="{7135BB8C-5554-48DF-B8AA-AD26B0346075}">
      <dgm:prSet/>
      <dgm:spPr/>
      <dgm:t>
        <a:bodyPr/>
        <a:lstStyle/>
        <a:p>
          <a:endParaRPr lang="en-US"/>
        </a:p>
      </dgm:t>
    </dgm:pt>
    <dgm:pt modelId="{1952EA39-7EB0-4C96-B2A2-FDEE16CC91A1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Hotter = Faster!</a:t>
          </a:r>
          <a:endParaRPr lang="en-US" sz="2000" dirty="0">
            <a:solidFill>
              <a:schemeClr val="bg1"/>
            </a:solidFill>
          </a:endParaRPr>
        </a:p>
      </dgm:t>
    </dgm:pt>
    <dgm:pt modelId="{5640F1DF-5BCF-44A1-8DE4-B28C437D70C0}" type="parTrans" cxnId="{4D95D39D-29F6-4082-A072-0FA5A0B903A2}">
      <dgm:prSet/>
      <dgm:spPr/>
      <dgm:t>
        <a:bodyPr/>
        <a:lstStyle/>
        <a:p>
          <a:endParaRPr lang="en-US"/>
        </a:p>
      </dgm:t>
    </dgm:pt>
    <dgm:pt modelId="{75E1A01E-3DED-4BDD-A9E1-7247E6229D4D}" type="sibTrans" cxnId="{4D95D39D-29F6-4082-A072-0FA5A0B903A2}">
      <dgm:prSet/>
      <dgm:spPr/>
      <dgm:t>
        <a:bodyPr/>
        <a:lstStyle/>
        <a:p>
          <a:endParaRPr lang="en-US"/>
        </a:p>
      </dgm:t>
    </dgm:pt>
    <dgm:pt modelId="{EA5DB399-84BB-4BCC-93FD-AE2BA87096F0}">
      <dgm:prSet phldrT="[Text]" custT="1"/>
      <dgm:spPr/>
      <dgm:t>
        <a:bodyPr/>
        <a:lstStyle/>
        <a:p>
          <a:r>
            <a:rPr lang="en-US" sz="3600" dirty="0" smtClean="0">
              <a:solidFill>
                <a:schemeClr val="bg1"/>
              </a:solidFill>
            </a:rPr>
            <a:t>Pressure</a:t>
          </a:r>
          <a:endParaRPr lang="en-US" sz="3600" dirty="0">
            <a:solidFill>
              <a:schemeClr val="bg1"/>
            </a:solidFill>
          </a:endParaRPr>
        </a:p>
      </dgm:t>
    </dgm:pt>
    <dgm:pt modelId="{EF273D9D-846F-4EB5-B856-19C3A6898BB2}" type="parTrans" cxnId="{1286D397-C2A5-4B35-9064-8EDFCE0C5B29}">
      <dgm:prSet/>
      <dgm:spPr/>
      <dgm:t>
        <a:bodyPr/>
        <a:lstStyle/>
        <a:p>
          <a:endParaRPr lang="en-US"/>
        </a:p>
      </dgm:t>
    </dgm:pt>
    <dgm:pt modelId="{303149C4-949E-49CD-A635-D3414B23CCA8}" type="sibTrans" cxnId="{1286D397-C2A5-4B35-9064-8EDFCE0C5B29}">
      <dgm:prSet/>
      <dgm:spPr/>
      <dgm:t>
        <a:bodyPr/>
        <a:lstStyle/>
        <a:p>
          <a:endParaRPr lang="en-US"/>
        </a:p>
      </dgm:t>
    </dgm:pt>
    <dgm:pt modelId="{94FC414B-BF07-4783-BFFB-16AAB5C44D85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The number of times particles of gas hit the inside of their container</a:t>
          </a:r>
          <a:endParaRPr lang="en-US" sz="2000" dirty="0">
            <a:solidFill>
              <a:schemeClr val="bg1"/>
            </a:solidFill>
          </a:endParaRPr>
        </a:p>
      </dgm:t>
    </dgm:pt>
    <dgm:pt modelId="{611DADDB-9341-46B5-ABFB-B1021DEA4BD5}" type="parTrans" cxnId="{C409C863-845F-4F0D-834E-B6B9B50AC372}">
      <dgm:prSet/>
      <dgm:spPr/>
      <dgm:t>
        <a:bodyPr/>
        <a:lstStyle/>
        <a:p>
          <a:endParaRPr lang="en-US"/>
        </a:p>
      </dgm:t>
    </dgm:pt>
    <dgm:pt modelId="{D6F49559-A072-4265-9BC2-56DAFE39FD3C}" type="sibTrans" cxnId="{C409C863-845F-4F0D-834E-B6B9B50AC372}">
      <dgm:prSet/>
      <dgm:spPr/>
      <dgm:t>
        <a:bodyPr/>
        <a:lstStyle/>
        <a:p>
          <a:endParaRPr lang="en-US"/>
        </a:p>
      </dgm:t>
    </dgm:pt>
    <dgm:pt modelId="{EFF03130-FAEC-4F85-8B97-7213943403EE}">
      <dgm:prSet custT="1"/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The faster particles move, the more energy they have</a:t>
          </a:r>
          <a:endParaRPr lang="en-US" sz="2000" dirty="0">
            <a:solidFill>
              <a:schemeClr val="bg1"/>
            </a:solidFill>
          </a:endParaRPr>
        </a:p>
      </dgm:t>
    </dgm:pt>
    <dgm:pt modelId="{AA0D8108-40D3-493C-8576-B328BED4FCAD}" type="parTrans" cxnId="{75864452-6C76-4173-B46C-F031D82BD06C}">
      <dgm:prSet/>
      <dgm:spPr/>
      <dgm:t>
        <a:bodyPr/>
        <a:lstStyle/>
        <a:p>
          <a:endParaRPr lang="en-US"/>
        </a:p>
      </dgm:t>
    </dgm:pt>
    <dgm:pt modelId="{AC2B5F42-635D-4BFC-BAEF-C9B1C6AC5D52}" type="sibTrans" cxnId="{75864452-6C76-4173-B46C-F031D82BD06C}">
      <dgm:prSet/>
      <dgm:spPr/>
      <dgm:t>
        <a:bodyPr/>
        <a:lstStyle/>
        <a:p>
          <a:endParaRPr lang="en-US"/>
        </a:p>
      </dgm:t>
    </dgm:pt>
    <dgm:pt modelId="{6426E83C-8F47-47D0-ADF4-EA772365C654}">
      <dgm:prSet custT="1"/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The more particles in a space, the higher the pressure</a:t>
          </a:r>
          <a:endParaRPr lang="en-US" sz="2000" dirty="0">
            <a:solidFill>
              <a:schemeClr val="bg1"/>
            </a:solidFill>
          </a:endParaRPr>
        </a:p>
      </dgm:t>
    </dgm:pt>
    <dgm:pt modelId="{5D48BAE1-D160-4282-BB33-E3F6685047F5}" type="parTrans" cxnId="{3ECB5546-03E9-472A-BB20-BFB71183ECBB}">
      <dgm:prSet/>
      <dgm:spPr/>
      <dgm:t>
        <a:bodyPr/>
        <a:lstStyle/>
        <a:p>
          <a:endParaRPr lang="en-US"/>
        </a:p>
      </dgm:t>
    </dgm:pt>
    <dgm:pt modelId="{3EC27503-66E6-4D5F-86FF-D66A876BA860}" type="sibTrans" cxnId="{3ECB5546-03E9-472A-BB20-BFB71183ECBB}">
      <dgm:prSet/>
      <dgm:spPr/>
      <dgm:t>
        <a:bodyPr/>
        <a:lstStyle/>
        <a:p>
          <a:endParaRPr lang="en-US"/>
        </a:p>
      </dgm:t>
    </dgm:pt>
    <dgm:pt modelId="{9C395F38-2227-4EF6-9338-64609D4CE9F2}" type="pres">
      <dgm:prSet presAssocID="{D9981248-BE5D-49B3-911E-254C6C4AE0B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5F12475-9743-4BB8-BA93-8DD11B0DF7FD}" type="pres">
      <dgm:prSet presAssocID="{AE74697F-A938-49D0-9E69-C67EC81EC1AD}" presName="hierRoot1" presStyleCnt="0"/>
      <dgm:spPr/>
    </dgm:pt>
    <dgm:pt modelId="{0AFE31BE-7DDB-44EB-9606-3356BC3E9927}" type="pres">
      <dgm:prSet presAssocID="{AE74697F-A938-49D0-9E69-C67EC81EC1AD}" presName="composite" presStyleCnt="0"/>
      <dgm:spPr/>
    </dgm:pt>
    <dgm:pt modelId="{D9919C56-1D0F-4F28-B2EF-D546156E2E44}" type="pres">
      <dgm:prSet presAssocID="{AE74697F-A938-49D0-9E69-C67EC81EC1AD}" presName="background" presStyleLbl="node0" presStyleIdx="0" presStyleCnt="1"/>
      <dgm:spPr/>
    </dgm:pt>
    <dgm:pt modelId="{76F66DAC-5411-4A28-B712-F99D5AC697C5}" type="pres">
      <dgm:prSet presAssocID="{AE74697F-A938-49D0-9E69-C67EC81EC1AD}" presName="text" presStyleLbl="fgAcc0" presStyleIdx="0" presStyleCnt="1" custScaleX="326181" custScaleY="2287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08383D-D1A7-4614-A4DE-9A637554B9B0}" type="pres">
      <dgm:prSet presAssocID="{AE74697F-A938-49D0-9E69-C67EC81EC1AD}" presName="hierChild2" presStyleCnt="0"/>
      <dgm:spPr/>
    </dgm:pt>
    <dgm:pt modelId="{6D4C73C0-FCBC-453F-926C-217F9AF95A6A}" type="pres">
      <dgm:prSet presAssocID="{C42AED87-3D17-457B-AF09-4129FC351DE8}" presName="Name10" presStyleLbl="parChTrans1D2" presStyleIdx="0" presStyleCnt="2"/>
      <dgm:spPr/>
      <dgm:t>
        <a:bodyPr/>
        <a:lstStyle/>
        <a:p>
          <a:endParaRPr lang="en-US"/>
        </a:p>
      </dgm:t>
    </dgm:pt>
    <dgm:pt modelId="{D5F9B33A-3F43-4407-A125-14A689F8F352}" type="pres">
      <dgm:prSet presAssocID="{6381BA9F-F8BE-47D6-B4F5-AF209CB5F6F2}" presName="hierRoot2" presStyleCnt="0"/>
      <dgm:spPr/>
    </dgm:pt>
    <dgm:pt modelId="{18502564-FE43-4C38-BC36-C9254E34E458}" type="pres">
      <dgm:prSet presAssocID="{6381BA9F-F8BE-47D6-B4F5-AF209CB5F6F2}" presName="composite2" presStyleCnt="0"/>
      <dgm:spPr/>
    </dgm:pt>
    <dgm:pt modelId="{163BD68E-0C4F-48EA-9E3A-3AC9BEAA5A28}" type="pres">
      <dgm:prSet presAssocID="{6381BA9F-F8BE-47D6-B4F5-AF209CB5F6F2}" presName="background2" presStyleLbl="node2" presStyleIdx="0" presStyleCnt="2"/>
      <dgm:spPr/>
    </dgm:pt>
    <dgm:pt modelId="{8340711D-1609-4F29-BB05-F610A4E93F67}" type="pres">
      <dgm:prSet presAssocID="{6381BA9F-F8BE-47D6-B4F5-AF209CB5F6F2}" presName="text2" presStyleLbl="fgAcc2" presStyleIdx="0" presStyleCnt="2" custScaleX="266073" custScaleY="606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2AEACE-37C3-4A9D-907C-EEEBB9C6E168}" type="pres">
      <dgm:prSet presAssocID="{6381BA9F-F8BE-47D6-B4F5-AF209CB5F6F2}" presName="hierChild3" presStyleCnt="0"/>
      <dgm:spPr/>
    </dgm:pt>
    <dgm:pt modelId="{1AB61F28-7F99-420F-A66F-240A8810358D}" type="pres">
      <dgm:prSet presAssocID="{46C9604B-2F25-4834-ADBB-46D839EA50CA}" presName="Name17" presStyleLbl="parChTrans1D3" presStyleIdx="0" presStyleCnt="5"/>
      <dgm:spPr/>
      <dgm:t>
        <a:bodyPr/>
        <a:lstStyle/>
        <a:p>
          <a:endParaRPr lang="en-US"/>
        </a:p>
      </dgm:t>
    </dgm:pt>
    <dgm:pt modelId="{321B7497-850F-445C-9E48-49B47E5AB048}" type="pres">
      <dgm:prSet presAssocID="{71456063-D4F1-4EA8-ABC1-37EFEDB73A40}" presName="hierRoot3" presStyleCnt="0"/>
      <dgm:spPr/>
    </dgm:pt>
    <dgm:pt modelId="{1E04DA16-FB1A-4C1E-B186-4CB6F1E4DC5E}" type="pres">
      <dgm:prSet presAssocID="{71456063-D4F1-4EA8-ABC1-37EFEDB73A40}" presName="composite3" presStyleCnt="0"/>
      <dgm:spPr/>
    </dgm:pt>
    <dgm:pt modelId="{3D3A1367-5037-4830-80E0-5D8998D93B63}" type="pres">
      <dgm:prSet presAssocID="{71456063-D4F1-4EA8-ABC1-37EFEDB73A40}" presName="background3" presStyleLbl="node3" presStyleIdx="0" presStyleCnt="5"/>
      <dgm:spPr/>
    </dgm:pt>
    <dgm:pt modelId="{25C1F90F-CA16-4BDF-A41C-6E21A298A52F}" type="pres">
      <dgm:prSet presAssocID="{71456063-D4F1-4EA8-ABC1-37EFEDB73A40}" presName="text3" presStyleLbl="fgAcc3" presStyleIdx="0" presStyleCnt="5" custScaleY="2095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4D1CC5-5A15-482F-8CD3-3507A16581A2}" type="pres">
      <dgm:prSet presAssocID="{71456063-D4F1-4EA8-ABC1-37EFEDB73A40}" presName="hierChild4" presStyleCnt="0"/>
      <dgm:spPr/>
    </dgm:pt>
    <dgm:pt modelId="{A40C5FB5-D312-4B38-9E5E-35DE62BF4D83}" type="pres">
      <dgm:prSet presAssocID="{AA0D8108-40D3-493C-8576-B328BED4FCAD}" presName="Name17" presStyleLbl="parChTrans1D3" presStyleIdx="1" presStyleCnt="5"/>
      <dgm:spPr/>
      <dgm:t>
        <a:bodyPr/>
        <a:lstStyle/>
        <a:p>
          <a:endParaRPr lang="en-US"/>
        </a:p>
      </dgm:t>
    </dgm:pt>
    <dgm:pt modelId="{4A696AC8-3953-4BBF-A20E-4C46B2EA67C2}" type="pres">
      <dgm:prSet presAssocID="{EFF03130-FAEC-4F85-8B97-7213943403EE}" presName="hierRoot3" presStyleCnt="0"/>
      <dgm:spPr/>
    </dgm:pt>
    <dgm:pt modelId="{BF422D94-4E8D-4E07-AE11-EB495AEFE6EF}" type="pres">
      <dgm:prSet presAssocID="{EFF03130-FAEC-4F85-8B97-7213943403EE}" presName="composite3" presStyleCnt="0"/>
      <dgm:spPr/>
    </dgm:pt>
    <dgm:pt modelId="{E8BB74E1-5CAE-486D-B978-7C434DE75F3A}" type="pres">
      <dgm:prSet presAssocID="{EFF03130-FAEC-4F85-8B97-7213943403EE}" presName="background3" presStyleLbl="node3" presStyleIdx="1" presStyleCnt="5"/>
      <dgm:spPr/>
    </dgm:pt>
    <dgm:pt modelId="{AFECE541-070B-4B5D-94B1-B75BFE1BB35E}" type="pres">
      <dgm:prSet presAssocID="{EFF03130-FAEC-4F85-8B97-7213943403EE}" presName="text3" presStyleLbl="fgAcc3" presStyleIdx="1" presStyleCnt="5" custScaleY="2761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2D7CCA-8A89-4C1A-8336-0615A9D2728C}" type="pres">
      <dgm:prSet presAssocID="{EFF03130-FAEC-4F85-8B97-7213943403EE}" presName="hierChild4" presStyleCnt="0"/>
      <dgm:spPr/>
    </dgm:pt>
    <dgm:pt modelId="{2E5D4039-F38C-4667-B371-9F0CE3934BA2}" type="pres">
      <dgm:prSet presAssocID="{5640F1DF-5BCF-44A1-8DE4-B28C437D70C0}" presName="Name17" presStyleLbl="parChTrans1D3" presStyleIdx="2" presStyleCnt="5"/>
      <dgm:spPr/>
      <dgm:t>
        <a:bodyPr/>
        <a:lstStyle/>
        <a:p>
          <a:endParaRPr lang="en-US"/>
        </a:p>
      </dgm:t>
    </dgm:pt>
    <dgm:pt modelId="{B03611A3-DEA3-47FD-8CF8-2B9A3A1C8666}" type="pres">
      <dgm:prSet presAssocID="{1952EA39-7EB0-4C96-B2A2-FDEE16CC91A1}" presName="hierRoot3" presStyleCnt="0"/>
      <dgm:spPr/>
    </dgm:pt>
    <dgm:pt modelId="{AB464001-7EAA-4A2E-9BBB-0D38D7D02FA1}" type="pres">
      <dgm:prSet presAssocID="{1952EA39-7EB0-4C96-B2A2-FDEE16CC91A1}" presName="composite3" presStyleCnt="0"/>
      <dgm:spPr/>
    </dgm:pt>
    <dgm:pt modelId="{B5A14946-2E80-4DE9-8620-A4D35F0394F1}" type="pres">
      <dgm:prSet presAssocID="{1952EA39-7EB0-4C96-B2A2-FDEE16CC91A1}" presName="background3" presStyleLbl="node3" presStyleIdx="2" presStyleCnt="5"/>
      <dgm:spPr/>
    </dgm:pt>
    <dgm:pt modelId="{191270A8-A10A-4A3B-9CD4-11120FDD3E38}" type="pres">
      <dgm:prSet presAssocID="{1952EA39-7EB0-4C96-B2A2-FDEE16CC91A1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9F9737-C352-4535-972A-4E7E392DF956}" type="pres">
      <dgm:prSet presAssocID="{1952EA39-7EB0-4C96-B2A2-FDEE16CC91A1}" presName="hierChild4" presStyleCnt="0"/>
      <dgm:spPr/>
    </dgm:pt>
    <dgm:pt modelId="{035991B9-8B66-446A-B9BC-AD6F44CF382A}" type="pres">
      <dgm:prSet presAssocID="{EF273D9D-846F-4EB5-B856-19C3A6898BB2}" presName="Name10" presStyleLbl="parChTrans1D2" presStyleIdx="1" presStyleCnt="2"/>
      <dgm:spPr/>
      <dgm:t>
        <a:bodyPr/>
        <a:lstStyle/>
        <a:p>
          <a:endParaRPr lang="en-US"/>
        </a:p>
      </dgm:t>
    </dgm:pt>
    <dgm:pt modelId="{FF345A1D-A988-413C-8332-5FF85D3C2208}" type="pres">
      <dgm:prSet presAssocID="{EA5DB399-84BB-4BCC-93FD-AE2BA87096F0}" presName="hierRoot2" presStyleCnt="0"/>
      <dgm:spPr/>
    </dgm:pt>
    <dgm:pt modelId="{5FCBEFB3-A81D-420D-91E1-D1E38A652F1A}" type="pres">
      <dgm:prSet presAssocID="{EA5DB399-84BB-4BCC-93FD-AE2BA87096F0}" presName="composite2" presStyleCnt="0"/>
      <dgm:spPr/>
    </dgm:pt>
    <dgm:pt modelId="{1BC472B5-F5E3-425C-BF13-58DCCBA97A72}" type="pres">
      <dgm:prSet presAssocID="{EA5DB399-84BB-4BCC-93FD-AE2BA87096F0}" presName="background2" presStyleLbl="node2" presStyleIdx="1" presStyleCnt="2"/>
      <dgm:spPr/>
    </dgm:pt>
    <dgm:pt modelId="{1284EE1F-F30F-41B0-8A26-5E073CE36BB5}" type="pres">
      <dgm:prSet presAssocID="{EA5DB399-84BB-4BCC-93FD-AE2BA87096F0}" presName="text2" presStyleLbl="fgAcc2" presStyleIdx="1" presStyleCnt="2" custScaleX="237495" custScaleY="606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8B69C5-2290-4DAE-94D2-7EEAD363D6B6}" type="pres">
      <dgm:prSet presAssocID="{EA5DB399-84BB-4BCC-93FD-AE2BA87096F0}" presName="hierChild3" presStyleCnt="0"/>
      <dgm:spPr/>
    </dgm:pt>
    <dgm:pt modelId="{E952F9FF-FACF-436A-A8CC-D1F8B475644B}" type="pres">
      <dgm:prSet presAssocID="{611DADDB-9341-46B5-ABFB-B1021DEA4BD5}" presName="Name17" presStyleLbl="parChTrans1D3" presStyleIdx="3" presStyleCnt="5"/>
      <dgm:spPr/>
      <dgm:t>
        <a:bodyPr/>
        <a:lstStyle/>
        <a:p>
          <a:endParaRPr lang="en-US"/>
        </a:p>
      </dgm:t>
    </dgm:pt>
    <dgm:pt modelId="{616231C2-6259-4C63-AFCF-DCB65768893E}" type="pres">
      <dgm:prSet presAssocID="{94FC414B-BF07-4783-BFFB-16AAB5C44D85}" presName="hierRoot3" presStyleCnt="0"/>
      <dgm:spPr/>
    </dgm:pt>
    <dgm:pt modelId="{9B6A4182-ED9E-4686-AB75-8C1EC15293EC}" type="pres">
      <dgm:prSet presAssocID="{94FC414B-BF07-4783-BFFB-16AAB5C44D85}" presName="composite3" presStyleCnt="0"/>
      <dgm:spPr/>
    </dgm:pt>
    <dgm:pt modelId="{DF6EAB4B-AA8C-4BB3-9B21-8ED8E99BA1ED}" type="pres">
      <dgm:prSet presAssocID="{94FC414B-BF07-4783-BFFB-16AAB5C44D85}" presName="background3" presStyleLbl="node3" presStyleIdx="3" presStyleCnt="5"/>
      <dgm:spPr/>
    </dgm:pt>
    <dgm:pt modelId="{431C428F-4EC9-4D64-ACF8-C66ADB045A2B}" type="pres">
      <dgm:prSet presAssocID="{94FC414B-BF07-4783-BFFB-16AAB5C44D85}" presName="text3" presStyleLbl="fgAcc3" presStyleIdx="3" presStyleCnt="5" custScaleX="110320" custScaleY="3426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E3BB27-2A67-4509-873F-7EB88563C522}" type="pres">
      <dgm:prSet presAssocID="{94FC414B-BF07-4783-BFFB-16AAB5C44D85}" presName="hierChild4" presStyleCnt="0"/>
      <dgm:spPr/>
    </dgm:pt>
    <dgm:pt modelId="{84724AA8-7FAC-44DF-ACCE-825E785945AA}" type="pres">
      <dgm:prSet presAssocID="{5D48BAE1-D160-4282-BB33-E3F6685047F5}" presName="Name17" presStyleLbl="parChTrans1D3" presStyleIdx="4" presStyleCnt="5"/>
      <dgm:spPr/>
      <dgm:t>
        <a:bodyPr/>
        <a:lstStyle/>
        <a:p>
          <a:endParaRPr lang="en-US"/>
        </a:p>
      </dgm:t>
    </dgm:pt>
    <dgm:pt modelId="{27F8BE19-3B06-476D-88E8-DF5142FA3133}" type="pres">
      <dgm:prSet presAssocID="{6426E83C-8F47-47D0-ADF4-EA772365C654}" presName="hierRoot3" presStyleCnt="0"/>
      <dgm:spPr/>
    </dgm:pt>
    <dgm:pt modelId="{42C71796-F8DB-421F-9922-093C8D9A3F5D}" type="pres">
      <dgm:prSet presAssocID="{6426E83C-8F47-47D0-ADF4-EA772365C654}" presName="composite3" presStyleCnt="0"/>
      <dgm:spPr/>
    </dgm:pt>
    <dgm:pt modelId="{537C0126-4652-4447-8903-E416A457DBA3}" type="pres">
      <dgm:prSet presAssocID="{6426E83C-8F47-47D0-ADF4-EA772365C654}" presName="background3" presStyleLbl="node3" presStyleIdx="4" presStyleCnt="5"/>
      <dgm:spPr/>
    </dgm:pt>
    <dgm:pt modelId="{6473591A-8281-450A-B985-83D6C115480C}" type="pres">
      <dgm:prSet presAssocID="{6426E83C-8F47-47D0-ADF4-EA772365C654}" presName="text3" presStyleLbl="fgAcc3" presStyleIdx="4" presStyleCnt="5" custScaleY="3149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090444-87B5-4B09-BCC5-42EB9A02C63C}" type="pres">
      <dgm:prSet presAssocID="{6426E83C-8F47-47D0-ADF4-EA772365C654}" presName="hierChild4" presStyleCnt="0"/>
      <dgm:spPr/>
    </dgm:pt>
  </dgm:ptLst>
  <dgm:cxnLst>
    <dgm:cxn modelId="{997D9F86-87AF-4535-993A-9794A73E586C}" type="presOf" srcId="{C42AED87-3D17-457B-AF09-4129FC351DE8}" destId="{6D4C73C0-FCBC-453F-926C-217F9AF95A6A}" srcOrd="0" destOrd="0" presId="urn:microsoft.com/office/officeart/2005/8/layout/hierarchy1"/>
    <dgm:cxn modelId="{75EE9F4C-20FA-4985-AB56-BB51E8019A02}" type="presOf" srcId="{EF273D9D-846F-4EB5-B856-19C3A6898BB2}" destId="{035991B9-8B66-446A-B9BC-AD6F44CF382A}" srcOrd="0" destOrd="0" presId="urn:microsoft.com/office/officeart/2005/8/layout/hierarchy1"/>
    <dgm:cxn modelId="{41C46B10-A1F0-4FD8-835C-A321FE109FDC}" type="presOf" srcId="{1952EA39-7EB0-4C96-B2A2-FDEE16CC91A1}" destId="{191270A8-A10A-4A3B-9CD4-11120FDD3E38}" srcOrd="0" destOrd="0" presId="urn:microsoft.com/office/officeart/2005/8/layout/hierarchy1"/>
    <dgm:cxn modelId="{F4F2F03C-6822-4417-8238-93788888B5ED}" type="presOf" srcId="{AA0D8108-40D3-493C-8576-B328BED4FCAD}" destId="{A40C5FB5-D312-4B38-9E5E-35DE62BF4D83}" srcOrd="0" destOrd="0" presId="urn:microsoft.com/office/officeart/2005/8/layout/hierarchy1"/>
    <dgm:cxn modelId="{087EF546-0C48-4AA0-B554-CD50EC7106BA}" type="presOf" srcId="{D9981248-BE5D-49B3-911E-254C6C4AE0B1}" destId="{9C395F38-2227-4EF6-9338-64609D4CE9F2}" srcOrd="0" destOrd="0" presId="urn:microsoft.com/office/officeart/2005/8/layout/hierarchy1"/>
    <dgm:cxn modelId="{A701DB2A-6784-40AD-8B66-42D16C89AABD}" type="presOf" srcId="{611DADDB-9341-46B5-ABFB-B1021DEA4BD5}" destId="{E952F9FF-FACF-436A-A8CC-D1F8B475644B}" srcOrd="0" destOrd="0" presId="urn:microsoft.com/office/officeart/2005/8/layout/hierarchy1"/>
    <dgm:cxn modelId="{9C598821-F05D-4961-8A1E-C6AB2941DEE4}" type="presOf" srcId="{EFF03130-FAEC-4F85-8B97-7213943403EE}" destId="{AFECE541-070B-4B5D-94B1-B75BFE1BB35E}" srcOrd="0" destOrd="0" presId="urn:microsoft.com/office/officeart/2005/8/layout/hierarchy1"/>
    <dgm:cxn modelId="{8A579B3F-9153-4412-9425-5F1D50020637}" srcId="{D9981248-BE5D-49B3-911E-254C6C4AE0B1}" destId="{AE74697F-A938-49D0-9E69-C67EC81EC1AD}" srcOrd="0" destOrd="0" parTransId="{CD6D2182-5BD3-4A73-B310-3E160E589D02}" sibTransId="{52C20A6F-6B35-4609-BDF1-8E8A44E9B72B}"/>
    <dgm:cxn modelId="{5F48D773-9F9E-479F-8EB4-2265D000A8A2}" type="presOf" srcId="{5640F1DF-5BCF-44A1-8DE4-B28C437D70C0}" destId="{2E5D4039-F38C-4667-B371-9F0CE3934BA2}" srcOrd="0" destOrd="0" presId="urn:microsoft.com/office/officeart/2005/8/layout/hierarchy1"/>
    <dgm:cxn modelId="{85FF2C64-569C-4CC7-8CFE-26192CB86E39}" type="presOf" srcId="{6426E83C-8F47-47D0-ADF4-EA772365C654}" destId="{6473591A-8281-450A-B985-83D6C115480C}" srcOrd="0" destOrd="0" presId="urn:microsoft.com/office/officeart/2005/8/layout/hierarchy1"/>
    <dgm:cxn modelId="{15F69609-677A-4D7E-BBEE-F7A18549B97E}" type="presOf" srcId="{46C9604B-2F25-4834-ADBB-46D839EA50CA}" destId="{1AB61F28-7F99-420F-A66F-240A8810358D}" srcOrd="0" destOrd="0" presId="urn:microsoft.com/office/officeart/2005/8/layout/hierarchy1"/>
    <dgm:cxn modelId="{DC734B03-B364-43EC-AD6C-774FF7881A54}" type="presOf" srcId="{AE74697F-A938-49D0-9E69-C67EC81EC1AD}" destId="{76F66DAC-5411-4A28-B712-F99D5AC697C5}" srcOrd="0" destOrd="0" presId="urn:microsoft.com/office/officeart/2005/8/layout/hierarchy1"/>
    <dgm:cxn modelId="{634CB4D2-F759-4C1D-938F-583E09E68A3A}" type="presOf" srcId="{EA5DB399-84BB-4BCC-93FD-AE2BA87096F0}" destId="{1284EE1F-F30F-41B0-8A26-5E073CE36BB5}" srcOrd="0" destOrd="0" presId="urn:microsoft.com/office/officeart/2005/8/layout/hierarchy1"/>
    <dgm:cxn modelId="{07DA9727-2857-49C2-8B98-C0BE1727E295}" type="presOf" srcId="{71456063-D4F1-4EA8-ABC1-37EFEDB73A40}" destId="{25C1F90F-CA16-4BDF-A41C-6E21A298A52F}" srcOrd="0" destOrd="0" presId="urn:microsoft.com/office/officeart/2005/8/layout/hierarchy1"/>
    <dgm:cxn modelId="{C409C863-845F-4F0D-834E-B6B9B50AC372}" srcId="{EA5DB399-84BB-4BCC-93FD-AE2BA87096F0}" destId="{94FC414B-BF07-4783-BFFB-16AAB5C44D85}" srcOrd="0" destOrd="0" parTransId="{611DADDB-9341-46B5-ABFB-B1021DEA4BD5}" sibTransId="{D6F49559-A072-4265-9BC2-56DAFE39FD3C}"/>
    <dgm:cxn modelId="{1286D397-C2A5-4B35-9064-8EDFCE0C5B29}" srcId="{AE74697F-A938-49D0-9E69-C67EC81EC1AD}" destId="{EA5DB399-84BB-4BCC-93FD-AE2BA87096F0}" srcOrd="1" destOrd="0" parTransId="{EF273D9D-846F-4EB5-B856-19C3A6898BB2}" sibTransId="{303149C4-949E-49CD-A635-D3414B23CCA8}"/>
    <dgm:cxn modelId="{F2C93BA0-472F-46B1-9887-FE84003C2DDE}" type="presOf" srcId="{6381BA9F-F8BE-47D6-B4F5-AF209CB5F6F2}" destId="{8340711D-1609-4F29-BB05-F610A4E93F67}" srcOrd="0" destOrd="0" presId="urn:microsoft.com/office/officeart/2005/8/layout/hierarchy1"/>
    <dgm:cxn modelId="{A617627D-66C8-412F-B254-F11C04DDFD35}" type="presOf" srcId="{94FC414B-BF07-4783-BFFB-16AAB5C44D85}" destId="{431C428F-4EC9-4D64-ACF8-C66ADB045A2B}" srcOrd="0" destOrd="0" presId="urn:microsoft.com/office/officeart/2005/8/layout/hierarchy1"/>
    <dgm:cxn modelId="{7135BB8C-5554-48DF-B8AA-AD26B0346075}" srcId="{6381BA9F-F8BE-47D6-B4F5-AF209CB5F6F2}" destId="{71456063-D4F1-4EA8-ABC1-37EFEDB73A40}" srcOrd="0" destOrd="0" parTransId="{46C9604B-2F25-4834-ADBB-46D839EA50CA}" sibTransId="{0274DD78-7E2C-400A-96CB-4CA780A2A20D}"/>
    <dgm:cxn modelId="{D7990711-2199-432A-9C98-0D59C1595570}" srcId="{AE74697F-A938-49D0-9E69-C67EC81EC1AD}" destId="{6381BA9F-F8BE-47D6-B4F5-AF209CB5F6F2}" srcOrd="0" destOrd="0" parTransId="{C42AED87-3D17-457B-AF09-4129FC351DE8}" sibTransId="{8E75FDD0-EEE4-4026-84C0-E9743CCA1404}"/>
    <dgm:cxn modelId="{4D95D39D-29F6-4082-A072-0FA5A0B903A2}" srcId="{6381BA9F-F8BE-47D6-B4F5-AF209CB5F6F2}" destId="{1952EA39-7EB0-4C96-B2A2-FDEE16CC91A1}" srcOrd="2" destOrd="0" parTransId="{5640F1DF-5BCF-44A1-8DE4-B28C437D70C0}" sibTransId="{75E1A01E-3DED-4BDD-A9E1-7247E6229D4D}"/>
    <dgm:cxn modelId="{32F19A28-7777-4207-95EE-3110E07ED6C9}" type="presOf" srcId="{5D48BAE1-D160-4282-BB33-E3F6685047F5}" destId="{84724AA8-7FAC-44DF-ACCE-825E785945AA}" srcOrd="0" destOrd="0" presId="urn:microsoft.com/office/officeart/2005/8/layout/hierarchy1"/>
    <dgm:cxn modelId="{3ECB5546-03E9-472A-BB20-BFB71183ECBB}" srcId="{EA5DB399-84BB-4BCC-93FD-AE2BA87096F0}" destId="{6426E83C-8F47-47D0-ADF4-EA772365C654}" srcOrd="1" destOrd="0" parTransId="{5D48BAE1-D160-4282-BB33-E3F6685047F5}" sibTransId="{3EC27503-66E6-4D5F-86FF-D66A876BA860}"/>
    <dgm:cxn modelId="{75864452-6C76-4173-B46C-F031D82BD06C}" srcId="{6381BA9F-F8BE-47D6-B4F5-AF209CB5F6F2}" destId="{EFF03130-FAEC-4F85-8B97-7213943403EE}" srcOrd="1" destOrd="0" parTransId="{AA0D8108-40D3-493C-8576-B328BED4FCAD}" sibTransId="{AC2B5F42-635D-4BFC-BAEF-C9B1C6AC5D52}"/>
    <dgm:cxn modelId="{F1A4E803-68CB-40CE-AF3E-678745CFCAF5}" type="presParOf" srcId="{9C395F38-2227-4EF6-9338-64609D4CE9F2}" destId="{65F12475-9743-4BB8-BA93-8DD11B0DF7FD}" srcOrd="0" destOrd="0" presId="urn:microsoft.com/office/officeart/2005/8/layout/hierarchy1"/>
    <dgm:cxn modelId="{62C4B278-5658-46E7-BBAC-A5B8832B8687}" type="presParOf" srcId="{65F12475-9743-4BB8-BA93-8DD11B0DF7FD}" destId="{0AFE31BE-7DDB-44EB-9606-3356BC3E9927}" srcOrd="0" destOrd="0" presId="urn:microsoft.com/office/officeart/2005/8/layout/hierarchy1"/>
    <dgm:cxn modelId="{9F20A119-C405-4504-95C2-B547077B0480}" type="presParOf" srcId="{0AFE31BE-7DDB-44EB-9606-3356BC3E9927}" destId="{D9919C56-1D0F-4F28-B2EF-D546156E2E44}" srcOrd="0" destOrd="0" presId="urn:microsoft.com/office/officeart/2005/8/layout/hierarchy1"/>
    <dgm:cxn modelId="{E4446250-3FFB-4B19-BEF6-64A985D3C2DA}" type="presParOf" srcId="{0AFE31BE-7DDB-44EB-9606-3356BC3E9927}" destId="{76F66DAC-5411-4A28-B712-F99D5AC697C5}" srcOrd="1" destOrd="0" presId="urn:microsoft.com/office/officeart/2005/8/layout/hierarchy1"/>
    <dgm:cxn modelId="{235AAEC8-EF25-4B58-BC55-E576B90435ED}" type="presParOf" srcId="{65F12475-9743-4BB8-BA93-8DD11B0DF7FD}" destId="{9208383D-D1A7-4614-A4DE-9A637554B9B0}" srcOrd="1" destOrd="0" presId="urn:microsoft.com/office/officeart/2005/8/layout/hierarchy1"/>
    <dgm:cxn modelId="{FDE53F7C-4590-463C-A925-22B8907982E9}" type="presParOf" srcId="{9208383D-D1A7-4614-A4DE-9A637554B9B0}" destId="{6D4C73C0-FCBC-453F-926C-217F9AF95A6A}" srcOrd="0" destOrd="0" presId="urn:microsoft.com/office/officeart/2005/8/layout/hierarchy1"/>
    <dgm:cxn modelId="{EECEDB14-6024-40F0-AD2F-76518E5FD339}" type="presParOf" srcId="{9208383D-D1A7-4614-A4DE-9A637554B9B0}" destId="{D5F9B33A-3F43-4407-A125-14A689F8F352}" srcOrd="1" destOrd="0" presId="urn:microsoft.com/office/officeart/2005/8/layout/hierarchy1"/>
    <dgm:cxn modelId="{96C9FE77-779B-444B-B091-954F47DE87EA}" type="presParOf" srcId="{D5F9B33A-3F43-4407-A125-14A689F8F352}" destId="{18502564-FE43-4C38-BC36-C9254E34E458}" srcOrd="0" destOrd="0" presId="urn:microsoft.com/office/officeart/2005/8/layout/hierarchy1"/>
    <dgm:cxn modelId="{FA36B8D2-3B2F-43E2-964E-1606300512C1}" type="presParOf" srcId="{18502564-FE43-4C38-BC36-C9254E34E458}" destId="{163BD68E-0C4F-48EA-9E3A-3AC9BEAA5A28}" srcOrd="0" destOrd="0" presId="urn:microsoft.com/office/officeart/2005/8/layout/hierarchy1"/>
    <dgm:cxn modelId="{7CEFA210-7E38-4957-ACBC-8D54AACDE0D1}" type="presParOf" srcId="{18502564-FE43-4C38-BC36-C9254E34E458}" destId="{8340711D-1609-4F29-BB05-F610A4E93F67}" srcOrd="1" destOrd="0" presId="urn:microsoft.com/office/officeart/2005/8/layout/hierarchy1"/>
    <dgm:cxn modelId="{74D31159-F550-49D4-848C-3B156A641AB3}" type="presParOf" srcId="{D5F9B33A-3F43-4407-A125-14A689F8F352}" destId="{D52AEACE-37C3-4A9D-907C-EEEBB9C6E168}" srcOrd="1" destOrd="0" presId="urn:microsoft.com/office/officeart/2005/8/layout/hierarchy1"/>
    <dgm:cxn modelId="{399B84E1-A3F0-49C0-9491-C7A23483244F}" type="presParOf" srcId="{D52AEACE-37C3-4A9D-907C-EEEBB9C6E168}" destId="{1AB61F28-7F99-420F-A66F-240A8810358D}" srcOrd="0" destOrd="0" presId="urn:microsoft.com/office/officeart/2005/8/layout/hierarchy1"/>
    <dgm:cxn modelId="{9D9CE7DD-63E4-4668-8579-29E72204D58F}" type="presParOf" srcId="{D52AEACE-37C3-4A9D-907C-EEEBB9C6E168}" destId="{321B7497-850F-445C-9E48-49B47E5AB048}" srcOrd="1" destOrd="0" presId="urn:microsoft.com/office/officeart/2005/8/layout/hierarchy1"/>
    <dgm:cxn modelId="{A93AE9FB-59AA-4D84-A0C3-752B9CF31D54}" type="presParOf" srcId="{321B7497-850F-445C-9E48-49B47E5AB048}" destId="{1E04DA16-FB1A-4C1E-B186-4CB6F1E4DC5E}" srcOrd="0" destOrd="0" presId="urn:microsoft.com/office/officeart/2005/8/layout/hierarchy1"/>
    <dgm:cxn modelId="{036B4A0E-11E7-4EE0-A50F-7CE1055DA179}" type="presParOf" srcId="{1E04DA16-FB1A-4C1E-B186-4CB6F1E4DC5E}" destId="{3D3A1367-5037-4830-80E0-5D8998D93B63}" srcOrd="0" destOrd="0" presId="urn:microsoft.com/office/officeart/2005/8/layout/hierarchy1"/>
    <dgm:cxn modelId="{8EC286F7-FBBD-4729-8DE6-126FE70F7522}" type="presParOf" srcId="{1E04DA16-FB1A-4C1E-B186-4CB6F1E4DC5E}" destId="{25C1F90F-CA16-4BDF-A41C-6E21A298A52F}" srcOrd="1" destOrd="0" presId="urn:microsoft.com/office/officeart/2005/8/layout/hierarchy1"/>
    <dgm:cxn modelId="{5A3012BF-1AB2-457C-A319-61CDF1F2B085}" type="presParOf" srcId="{321B7497-850F-445C-9E48-49B47E5AB048}" destId="{9F4D1CC5-5A15-482F-8CD3-3507A16581A2}" srcOrd="1" destOrd="0" presId="urn:microsoft.com/office/officeart/2005/8/layout/hierarchy1"/>
    <dgm:cxn modelId="{3FAA33BD-B6EE-40A4-A3FF-492F0D8DA559}" type="presParOf" srcId="{D52AEACE-37C3-4A9D-907C-EEEBB9C6E168}" destId="{A40C5FB5-D312-4B38-9E5E-35DE62BF4D83}" srcOrd="2" destOrd="0" presId="urn:microsoft.com/office/officeart/2005/8/layout/hierarchy1"/>
    <dgm:cxn modelId="{69BB192E-42F5-451A-9642-290698F845C2}" type="presParOf" srcId="{D52AEACE-37C3-4A9D-907C-EEEBB9C6E168}" destId="{4A696AC8-3953-4BBF-A20E-4C46B2EA67C2}" srcOrd="3" destOrd="0" presId="urn:microsoft.com/office/officeart/2005/8/layout/hierarchy1"/>
    <dgm:cxn modelId="{0154FB1E-B09C-41A0-9A84-98E1743A6D44}" type="presParOf" srcId="{4A696AC8-3953-4BBF-A20E-4C46B2EA67C2}" destId="{BF422D94-4E8D-4E07-AE11-EB495AEFE6EF}" srcOrd="0" destOrd="0" presId="urn:microsoft.com/office/officeart/2005/8/layout/hierarchy1"/>
    <dgm:cxn modelId="{DEDF10A3-D268-48EB-9FC9-54E5A03CD5E1}" type="presParOf" srcId="{BF422D94-4E8D-4E07-AE11-EB495AEFE6EF}" destId="{E8BB74E1-5CAE-486D-B978-7C434DE75F3A}" srcOrd="0" destOrd="0" presId="urn:microsoft.com/office/officeart/2005/8/layout/hierarchy1"/>
    <dgm:cxn modelId="{7449EC24-A3C4-489B-84E0-3240EE5750B0}" type="presParOf" srcId="{BF422D94-4E8D-4E07-AE11-EB495AEFE6EF}" destId="{AFECE541-070B-4B5D-94B1-B75BFE1BB35E}" srcOrd="1" destOrd="0" presId="urn:microsoft.com/office/officeart/2005/8/layout/hierarchy1"/>
    <dgm:cxn modelId="{DC6C7B15-9997-4735-88A6-0D7161362667}" type="presParOf" srcId="{4A696AC8-3953-4BBF-A20E-4C46B2EA67C2}" destId="{FD2D7CCA-8A89-4C1A-8336-0615A9D2728C}" srcOrd="1" destOrd="0" presId="urn:microsoft.com/office/officeart/2005/8/layout/hierarchy1"/>
    <dgm:cxn modelId="{57222F73-EF93-4D59-B0AD-230C0B96E027}" type="presParOf" srcId="{D52AEACE-37C3-4A9D-907C-EEEBB9C6E168}" destId="{2E5D4039-F38C-4667-B371-9F0CE3934BA2}" srcOrd="4" destOrd="0" presId="urn:microsoft.com/office/officeart/2005/8/layout/hierarchy1"/>
    <dgm:cxn modelId="{4FFA8A1B-1174-4FCA-A0CB-BCDCDDCB539B}" type="presParOf" srcId="{D52AEACE-37C3-4A9D-907C-EEEBB9C6E168}" destId="{B03611A3-DEA3-47FD-8CF8-2B9A3A1C8666}" srcOrd="5" destOrd="0" presId="urn:microsoft.com/office/officeart/2005/8/layout/hierarchy1"/>
    <dgm:cxn modelId="{F252B526-1C03-4E90-92B1-17F35C86EDAB}" type="presParOf" srcId="{B03611A3-DEA3-47FD-8CF8-2B9A3A1C8666}" destId="{AB464001-7EAA-4A2E-9BBB-0D38D7D02FA1}" srcOrd="0" destOrd="0" presId="urn:microsoft.com/office/officeart/2005/8/layout/hierarchy1"/>
    <dgm:cxn modelId="{666E6883-BE13-46F8-95F7-0DAD7E8B67D4}" type="presParOf" srcId="{AB464001-7EAA-4A2E-9BBB-0D38D7D02FA1}" destId="{B5A14946-2E80-4DE9-8620-A4D35F0394F1}" srcOrd="0" destOrd="0" presId="urn:microsoft.com/office/officeart/2005/8/layout/hierarchy1"/>
    <dgm:cxn modelId="{8115556D-41D5-483D-92DA-9E6A531F8603}" type="presParOf" srcId="{AB464001-7EAA-4A2E-9BBB-0D38D7D02FA1}" destId="{191270A8-A10A-4A3B-9CD4-11120FDD3E38}" srcOrd="1" destOrd="0" presId="urn:microsoft.com/office/officeart/2005/8/layout/hierarchy1"/>
    <dgm:cxn modelId="{B6BC101B-4AB2-4F77-AC9A-A20325246169}" type="presParOf" srcId="{B03611A3-DEA3-47FD-8CF8-2B9A3A1C8666}" destId="{2E9F9737-C352-4535-972A-4E7E392DF956}" srcOrd="1" destOrd="0" presId="urn:microsoft.com/office/officeart/2005/8/layout/hierarchy1"/>
    <dgm:cxn modelId="{B88DD775-D580-40B5-998A-8AF372AD3FF8}" type="presParOf" srcId="{9208383D-D1A7-4614-A4DE-9A637554B9B0}" destId="{035991B9-8B66-446A-B9BC-AD6F44CF382A}" srcOrd="2" destOrd="0" presId="urn:microsoft.com/office/officeart/2005/8/layout/hierarchy1"/>
    <dgm:cxn modelId="{349C7E90-2FAE-4213-BB34-4284E3FF5110}" type="presParOf" srcId="{9208383D-D1A7-4614-A4DE-9A637554B9B0}" destId="{FF345A1D-A988-413C-8332-5FF85D3C2208}" srcOrd="3" destOrd="0" presId="urn:microsoft.com/office/officeart/2005/8/layout/hierarchy1"/>
    <dgm:cxn modelId="{4B45630C-9FF1-4EFD-B7B9-3DC33BE0F86C}" type="presParOf" srcId="{FF345A1D-A988-413C-8332-5FF85D3C2208}" destId="{5FCBEFB3-A81D-420D-91E1-D1E38A652F1A}" srcOrd="0" destOrd="0" presId="urn:microsoft.com/office/officeart/2005/8/layout/hierarchy1"/>
    <dgm:cxn modelId="{C7F05076-F957-48D1-AF2D-E2EF2449D533}" type="presParOf" srcId="{5FCBEFB3-A81D-420D-91E1-D1E38A652F1A}" destId="{1BC472B5-F5E3-425C-BF13-58DCCBA97A72}" srcOrd="0" destOrd="0" presId="urn:microsoft.com/office/officeart/2005/8/layout/hierarchy1"/>
    <dgm:cxn modelId="{9281CD9C-6896-4089-834C-2B4AE1E3591F}" type="presParOf" srcId="{5FCBEFB3-A81D-420D-91E1-D1E38A652F1A}" destId="{1284EE1F-F30F-41B0-8A26-5E073CE36BB5}" srcOrd="1" destOrd="0" presId="urn:microsoft.com/office/officeart/2005/8/layout/hierarchy1"/>
    <dgm:cxn modelId="{415E5641-3338-4F78-B63A-F5819C4B7606}" type="presParOf" srcId="{FF345A1D-A988-413C-8332-5FF85D3C2208}" destId="{978B69C5-2290-4DAE-94D2-7EEAD363D6B6}" srcOrd="1" destOrd="0" presId="urn:microsoft.com/office/officeart/2005/8/layout/hierarchy1"/>
    <dgm:cxn modelId="{F052F3EC-7401-4FF6-86D9-42D4AF318B2D}" type="presParOf" srcId="{978B69C5-2290-4DAE-94D2-7EEAD363D6B6}" destId="{E952F9FF-FACF-436A-A8CC-D1F8B475644B}" srcOrd="0" destOrd="0" presId="urn:microsoft.com/office/officeart/2005/8/layout/hierarchy1"/>
    <dgm:cxn modelId="{AF79A6FE-43C6-4D35-8D3E-98EA7CF23394}" type="presParOf" srcId="{978B69C5-2290-4DAE-94D2-7EEAD363D6B6}" destId="{616231C2-6259-4C63-AFCF-DCB65768893E}" srcOrd="1" destOrd="0" presId="urn:microsoft.com/office/officeart/2005/8/layout/hierarchy1"/>
    <dgm:cxn modelId="{AB951EEA-408D-44E9-9C7B-A21392E7CAC6}" type="presParOf" srcId="{616231C2-6259-4C63-AFCF-DCB65768893E}" destId="{9B6A4182-ED9E-4686-AB75-8C1EC15293EC}" srcOrd="0" destOrd="0" presId="urn:microsoft.com/office/officeart/2005/8/layout/hierarchy1"/>
    <dgm:cxn modelId="{07364D3F-5007-4369-B643-181108CF901B}" type="presParOf" srcId="{9B6A4182-ED9E-4686-AB75-8C1EC15293EC}" destId="{DF6EAB4B-AA8C-4BB3-9B21-8ED8E99BA1ED}" srcOrd="0" destOrd="0" presId="urn:microsoft.com/office/officeart/2005/8/layout/hierarchy1"/>
    <dgm:cxn modelId="{97071474-2290-4313-9A78-B8E366F53AB2}" type="presParOf" srcId="{9B6A4182-ED9E-4686-AB75-8C1EC15293EC}" destId="{431C428F-4EC9-4D64-ACF8-C66ADB045A2B}" srcOrd="1" destOrd="0" presId="urn:microsoft.com/office/officeart/2005/8/layout/hierarchy1"/>
    <dgm:cxn modelId="{04CD54BF-EC76-4C44-97D1-4DB6E5F6968A}" type="presParOf" srcId="{616231C2-6259-4C63-AFCF-DCB65768893E}" destId="{54E3BB27-2A67-4509-873F-7EB88563C522}" srcOrd="1" destOrd="0" presId="urn:microsoft.com/office/officeart/2005/8/layout/hierarchy1"/>
    <dgm:cxn modelId="{37FED630-E0FE-4AE6-9346-794E398DB43D}" type="presParOf" srcId="{978B69C5-2290-4DAE-94D2-7EEAD363D6B6}" destId="{84724AA8-7FAC-44DF-ACCE-825E785945AA}" srcOrd="2" destOrd="0" presId="urn:microsoft.com/office/officeart/2005/8/layout/hierarchy1"/>
    <dgm:cxn modelId="{F092472F-E919-4606-9D54-86EC5AEEE87F}" type="presParOf" srcId="{978B69C5-2290-4DAE-94D2-7EEAD363D6B6}" destId="{27F8BE19-3B06-476D-88E8-DF5142FA3133}" srcOrd="3" destOrd="0" presId="urn:microsoft.com/office/officeart/2005/8/layout/hierarchy1"/>
    <dgm:cxn modelId="{A78837F4-ACE9-480A-8627-270DAEB4D626}" type="presParOf" srcId="{27F8BE19-3B06-476D-88E8-DF5142FA3133}" destId="{42C71796-F8DB-421F-9922-093C8D9A3F5D}" srcOrd="0" destOrd="0" presId="urn:microsoft.com/office/officeart/2005/8/layout/hierarchy1"/>
    <dgm:cxn modelId="{CA17E329-E4F7-4024-88B2-056336F05B88}" type="presParOf" srcId="{42C71796-F8DB-421F-9922-093C8D9A3F5D}" destId="{537C0126-4652-4447-8903-E416A457DBA3}" srcOrd="0" destOrd="0" presId="urn:microsoft.com/office/officeart/2005/8/layout/hierarchy1"/>
    <dgm:cxn modelId="{3CC571C9-93E9-49CD-8AD6-2502B2B8369D}" type="presParOf" srcId="{42C71796-F8DB-421F-9922-093C8D9A3F5D}" destId="{6473591A-8281-450A-B985-83D6C115480C}" srcOrd="1" destOrd="0" presId="urn:microsoft.com/office/officeart/2005/8/layout/hierarchy1"/>
    <dgm:cxn modelId="{81EFA6E7-C18C-4FBE-9436-D255FF1B8E4C}" type="presParOf" srcId="{27F8BE19-3B06-476D-88E8-DF5142FA3133}" destId="{D1090444-87B5-4B09-BCC5-42EB9A02C63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981248-BE5D-49B3-911E-254C6C4AE0B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E74697F-A938-49D0-9E69-C67EC81EC1AD}">
      <dgm:prSet phldrT="[Text]" custT="1"/>
      <dgm:spPr/>
      <dgm:t>
        <a:bodyPr/>
        <a:lstStyle/>
        <a:p>
          <a:r>
            <a:rPr lang="en-US" sz="3600" dirty="0" smtClean="0"/>
            <a:t>What causes a gas’s volume to change?</a:t>
          </a:r>
          <a:endParaRPr lang="en-US" sz="3600" dirty="0"/>
        </a:p>
      </dgm:t>
    </dgm:pt>
    <dgm:pt modelId="{CD6D2182-5BD3-4A73-B310-3E160E589D02}" type="parTrans" cxnId="{8A579B3F-9153-4412-9425-5F1D50020637}">
      <dgm:prSet/>
      <dgm:spPr/>
      <dgm:t>
        <a:bodyPr/>
        <a:lstStyle/>
        <a:p>
          <a:endParaRPr lang="en-US"/>
        </a:p>
      </dgm:t>
    </dgm:pt>
    <dgm:pt modelId="{52C20A6F-6B35-4609-BDF1-8E8A44E9B72B}" type="sibTrans" cxnId="{8A579B3F-9153-4412-9425-5F1D50020637}">
      <dgm:prSet/>
      <dgm:spPr/>
      <dgm:t>
        <a:bodyPr/>
        <a:lstStyle/>
        <a:p>
          <a:endParaRPr lang="en-US"/>
        </a:p>
      </dgm:t>
    </dgm:pt>
    <dgm:pt modelId="{6381BA9F-F8BE-47D6-B4F5-AF209CB5F6F2}">
      <dgm:prSet phldrT="[Text]" custT="1"/>
      <dgm:spPr/>
      <dgm:t>
        <a:bodyPr/>
        <a:lstStyle/>
        <a:p>
          <a:r>
            <a:rPr lang="en-US" sz="3200" dirty="0" smtClean="0"/>
            <a:t>Temperature</a:t>
          </a:r>
          <a:endParaRPr lang="en-US" sz="3200" dirty="0"/>
        </a:p>
      </dgm:t>
    </dgm:pt>
    <dgm:pt modelId="{C42AED87-3D17-457B-AF09-4129FC351DE8}" type="parTrans" cxnId="{D7990711-2199-432A-9C98-0D59C1595570}">
      <dgm:prSet/>
      <dgm:spPr/>
      <dgm:t>
        <a:bodyPr/>
        <a:lstStyle/>
        <a:p>
          <a:endParaRPr lang="en-US"/>
        </a:p>
      </dgm:t>
    </dgm:pt>
    <dgm:pt modelId="{8E75FDD0-EEE4-4026-84C0-E9743CCA1404}" type="sibTrans" cxnId="{D7990711-2199-432A-9C98-0D59C1595570}">
      <dgm:prSet/>
      <dgm:spPr/>
      <dgm:t>
        <a:bodyPr/>
        <a:lstStyle/>
        <a:p>
          <a:endParaRPr lang="en-US"/>
        </a:p>
      </dgm:t>
    </dgm:pt>
    <dgm:pt modelId="{71456063-D4F1-4EA8-ABC1-37EFEDB73A40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Measure of how fast particles are moving</a:t>
          </a:r>
          <a:endParaRPr lang="en-US" sz="2000" dirty="0">
            <a:solidFill>
              <a:schemeClr val="bg1"/>
            </a:solidFill>
          </a:endParaRPr>
        </a:p>
      </dgm:t>
    </dgm:pt>
    <dgm:pt modelId="{46C9604B-2F25-4834-ADBB-46D839EA50CA}" type="parTrans" cxnId="{7135BB8C-5554-48DF-B8AA-AD26B0346075}">
      <dgm:prSet/>
      <dgm:spPr/>
      <dgm:t>
        <a:bodyPr/>
        <a:lstStyle/>
        <a:p>
          <a:endParaRPr lang="en-US"/>
        </a:p>
      </dgm:t>
    </dgm:pt>
    <dgm:pt modelId="{0274DD78-7E2C-400A-96CB-4CA780A2A20D}" type="sibTrans" cxnId="{7135BB8C-5554-48DF-B8AA-AD26B0346075}">
      <dgm:prSet/>
      <dgm:spPr/>
      <dgm:t>
        <a:bodyPr/>
        <a:lstStyle/>
        <a:p>
          <a:endParaRPr lang="en-US"/>
        </a:p>
      </dgm:t>
    </dgm:pt>
    <dgm:pt modelId="{1952EA39-7EB0-4C96-B2A2-FDEE16CC91A1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Hotter = Faster!</a:t>
          </a:r>
          <a:endParaRPr lang="en-US" sz="2000" dirty="0">
            <a:solidFill>
              <a:schemeClr val="bg1"/>
            </a:solidFill>
          </a:endParaRPr>
        </a:p>
      </dgm:t>
    </dgm:pt>
    <dgm:pt modelId="{5640F1DF-5BCF-44A1-8DE4-B28C437D70C0}" type="parTrans" cxnId="{4D95D39D-29F6-4082-A072-0FA5A0B903A2}">
      <dgm:prSet/>
      <dgm:spPr/>
      <dgm:t>
        <a:bodyPr/>
        <a:lstStyle/>
        <a:p>
          <a:endParaRPr lang="en-US"/>
        </a:p>
      </dgm:t>
    </dgm:pt>
    <dgm:pt modelId="{75E1A01E-3DED-4BDD-A9E1-7247E6229D4D}" type="sibTrans" cxnId="{4D95D39D-29F6-4082-A072-0FA5A0B903A2}">
      <dgm:prSet/>
      <dgm:spPr/>
      <dgm:t>
        <a:bodyPr/>
        <a:lstStyle/>
        <a:p>
          <a:endParaRPr lang="en-US"/>
        </a:p>
      </dgm:t>
    </dgm:pt>
    <dgm:pt modelId="{EA5DB399-84BB-4BCC-93FD-AE2BA87096F0}">
      <dgm:prSet phldrT="[Text]" custT="1"/>
      <dgm:spPr/>
      <dgm:t>
        <a:bodyPr/>
        <a:lstStyle/>
        <a:p>
          <a:r>
            <a:rPr lang="en-US" sz="3600" dirty="0" smtClean="0">
              <a:solidFill>
                <a:schemeClr val="bg1"/>
              </a:solidFill>
            </a:rPr>
            <a:t>Pressure</a:t>
          </a:r>
          <a:endParaRPr lang="en-US" sz="3600" dirty="0">
            <a:solidFill>
              <a:schemeClr val="bg1"/>
            </a:solidFill>
          </a:endParaRPr>
        </a:p>
      </dgm:t>
    </dgm:pt>
    <dgm:pt modelId="{EF273D9D-846F-4EB5-B856-19C3A6898BB2}" type="parTrans" cxnId="{1286D397-C2A5-4B35-9064-8EDFCE0C5B29}">
      <dgm:prSet/>
      <dgm:spPr/>
      <dgm:t>
        <a:bodyPr/>
        <a:lstStyle/>
        <a:p>
          <a:endParaRPr lang="en-US"/>
        </a:p>
      </dgm:t>
    </dgm:pt>
    <dgm:pt modelId="{303149C4-949E-49CD-A635-D3414B23CCA8}" type="sibTrans" cxnId="{1286D397-C2A5-4B35-9064-8EDFCE0C5B29}">
      <dgm:prSet/>
      <dgm:spPr/>
      <dgm:t>
        <a:bodyPr/>
        <a:lstStyle/>
        <a:p>
          <a:endParaRPr lang="en-US"/>
        </a:p>
      </dgm:t>
    </dgm:pt>
    <dgm:pt modelId="{94FC414B-BF07-4783-BFFB-16AAB5C44D85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The number of times particles of gas hit the inside of their container</a:t>
          </a:r>
          <a:endParaRPr lang="en-US" sz="2000" dirty="0">
            <a:solidFill>
              <a:schemeClr val="bg1"/>
            </a:solidFill>
          </a:endParaRPr>
        </a:p>
      </dgm:t>
    </dgm:pt>
    <dgm:pt modelId="{611DADDB-9341-46B5-ABFB-B1021DEA4BD5}" type="parTrans" cxnId="{C409C863-845F-4F0D-834E-B6B9B50AC372}">
      <dgm:prSet/>
      <dgm:spPr/>
      <dgm:t>
        <a:bodyPr/>
        <a:lstStyle/>
        <a:p>
          <a:endParaRPr lang="en-US"/>
        </a:p>
      </dgm:t>
    </dgm:pt>
    <dgm:pt modelId="{D6F49559-A072-4265-9BC2-56DAFE39FD3C}" type="sibTrans" cxnId="{C409C863-845F-4F0D-834E-B6B9B50AC372}">
      <dgm:prSet/>
      <dgm:spPr/>
      <dgm:t>
        <a:bodyPr/>
        <a:lstStyle/>
        <a:p>
          <a:endParaRPr lang="en-US"/>
        </a:p>
      </dgm:t>
    </dgm:pt>
    <dgm:pt modelId="{EFF03130-FAEC-4F85-8B97-7213943403EE}">
      <dgm:prSet custT="1"/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The faster particles move, the more energy they have</a:t>
          </a:r>
          <a:endParaRPr lang="en-US" sz="2000" dirty="0">
            <a:solidFill>
              <a:schemeClr val="bg1"/>
            </a:solidFill>
          </a:endParaRPr>
        </a:p>
      </dgm:t>
    </dgm:pt>
    <dgm:pt modelId="{AA0D8108-40D3-493C-8576-B328BED4FCAD}" type="parTrans" cxnId="{75864452-6C76-4173-B46C-F031D82BD06C}">
      <dgm:prSet/>
      <dgm:spPr/>
      <dgm:t>
        <a:bodyPr/>
        <a:lstStyle/>
        <a:p>
          <a:endParaRPr lang="en-US"/>
        </a:p>
      </dgm:t>
    </dgm:pt>
    <dgm:pt modelId="{AC2B5F42-635D-4BFC-BAEF-C9B1C6AC5D52}" type="sibTrans" cxnId="{75864452-6C76-4173-B46C-F031D82BD06C}">
      <dgm:prSet/>
      <dgm:spPr/>
      <dgm:t>
        <a:bodyPr/>
        <a:lstStyle/>
        <a:p>
          <a:endParaRPr lang="en-US"/>
        </a:p>
      </dgm:t>
    </dgm:pt>
    <dgm:pt modelId="{6426E83C-8F47-47D0-ADF4-EA772365C654}">
      <dgm:prSet custT="1"/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The more particles in a space, the higher the pressure</a:t>
          </a:r>
          <a:endParaRPr lang="en-US" sz="2000" dirty="0">
            <a:solidFill>
              <a:schemeClr val="bg1"/>
            </a:solidFill>
          </a:endParaRPr>
        </a:p>
      </dgm:t>
    </dgm:pt>
    <dgm:pt modelId="{5D48BAE1-D160-4282-BB33-E3F6685047F5}" type="parTrans" cxnId="{3ECB5546-03E9-472A-BB20-BFB71183ECBB}">
      <dgm:prSet/>
      <dgm:spPr/>
      <dgm:t>
        <a:bodyPr/>
        <a:lstStyle/>
        <a:p>
          <a:endParaRPr lang="en-US"/>
        </a:p>
      </dgm:t>
    </dgm:pt>
    <dgm:pt modelId="{3EC27503-66E6-4D5F-86FF-D66A876BA860}" type="sibTrans" cxnId="{3ECB5546-03E9-472A-BB20-BFB71183ECBB}">
      <dgm:prSet/>
      <dgm:spPr/>
      <dgm:t>
        <a:bodyPr/>
        <a:lstStyle/>
        <a:p>
          <a:endParaRPr lang="en-US"/>
        </a:p>
      </dgm:t>
    </dgm:pt>
    <dgm:pt modelId="{9C395F38-2227-4EF6-9338-64609D4CE9F2}" type="pres">
      <dgm:prSet presAssocID="{D9981248-BE5D-49B3-911E-254C6C4AE0B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5F12475-9743-4BB8-BA93-8DD11B0DF7FD}" type="pres">
      <dgm:prSet presAssocID="{AE74697F-A938-49D0-9E69-C67EC81EC1AD}" presName="hierRoot1" presStyleCnt="0"/>
      <dgm:spPr/>
    </dgm:pt>
    <dgm:pt modelId="{0AFE31BE-7DDB-44EB-9606-3356BC3E9927}" type="pres">
      <dgm:prSet presAssocID="{AE74697F-A938-49D0-9E69-C67EC81EC1AD}" presName="composite" presStyleCnt="0"/>
      <dgm:spPr/>
    </dgm:pt>
    <dgm:pt modelId="{D9919C56-1D0F-4F28-B2EF-D546156E2E44}" type="pres">
      <dgm:prSet presAssocID="{AE74697F-A938-49D0-9E69-C67EC81EC1AD}" presName="background" presStyleLbl="node0" presStyleIdx="0" presStyleCnt="1"/>
      <dgm:spPr/>
    </dgm:pt>
    <dgm:pt modelId="{76F66DAC-5411-4A28-B712-F99D5AC697C5}" type="pres">
      <dgm:prSet presAssocID="{AE74697F-A938-49D0-9E69-C67EC81EC1AD}" presName="text" presStyleLbl="fgAcc0" presStyleIdx="0" presStyleCnt="1" custScaleX="326181" custScaleY="2287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08383D-D1A7-4614-A4DE-9A637554B9B0}" type="pres">
      <dgm:prSet presAssocID="{AE74697F-A938-49D0-9E69-C67EC81EC1AD}" presName="hierChild2" presStyleCnt="0"/>
      <dgm:spPr/>
    </dgm:pt>
    <dgm:pt modelId="{6D4C73C0-FCBC-453F-926C-217F9AF95A6A}" type="pres">
      <dgm:prSet presAssocID="{C42AED87-3D17-457B-AF09-4129FC351DE8}" presName="Name10" presStyleLbl="parChTrans1D2" presStyleIdx="0" presStyleCnt="2"/>
      <dgm:spPr/>
      <dgm:t>
        <a:bodyPr/>
        <a:lstStyle/>
        <a:p>
          <a:endParaRPr lang="en-US"/>
        </a:p>
      </dgm:t>
    </dgm:pt>
    <dgm:pt modelId="{D5F9B33A-3F43-4407-A125-14A689F8F352}" type="pres">
      <dgm:prSet presAssocID="{6381BA9F-F8BE-47D6-B4F5-AF209CB5F6F2}" presName="hierRoot2" presStyleCnt="0"/>
      <dgm:spPr/>
    </dgm:pt>
    <dgm:pt modelId="{18502564-FE43-4C38-BC36-C9254E34E458}" type="pres">
      <dgm:prSet presAssocID="{6381BA9F-F8BE-47D6-B4F5-AF209CB5F6F2}" presName="composite2" presStyleCnt="0"/>
      <dgm:spPr/>
    </dgm:pt>
    <dgm:pt modelId="{163BD68E-0C4F-48EA-9E3A-3AC9BEAA5A28}" type="pres">
      <dgm:prSet presAssocID="{6381BA9F-F8BE-47D6-B4F5-AF209CB5F6F2}" presName="background2" presStyleLbl="node2" presStyleIdx="0" presStyleCnt="2"/>
      <dgm:spPr/>
    </dgm:pt>
    <dgm:pt modelId="{8340711D-1609-4F29-BB05-F610A4E93F67}" type="pres">
      <dgm:prSet presAssocID="{6381BA9F-F8BE-47D6-B4F5-AF209CB5F6F2}" presName="text2" presStyleLbl="fgAcc2" presStyleIdx="0" presStyleCnt="2" custScaleX="266073" custScaleY="606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2AEACE-37C3-4A9D-907C-EEEBB9C6E168}" type="pres">
      <dgm:prSet presAssocID="{6381BA9F-F8BE-47D6-B4F5-AF209CB5F6F2}" presName="hierChild3" presStyleCnt="0"/>
      <dgm:spPr/>
    </dgm:pt>
    <dgm:pt modelId="{1AB61F28-7F99-420F-A66F-240A8810358D}" type="pres">
      <dgm:prSet presAssocID="{46C9604B-2F25-4834-ADBB-46D839EA50CA}" presName="Name17" presStyleLbl="parChTrans1D3" presStyleIdx="0" presStyleCnt="5"/>
      <dgm:spPr/>
      <dgm:t>
        <a:bodyPr/>
        <a:lstStyle/>
        <a:p>
          <a:endParaRPr lang="en-US"/>
        </a:p>
      </dgm:t>
    </dgm:pt>
    <dgm:pt modelId="{321B7497-850F-445C-9E48-49B47E5AB048}" type="pres">
      <dgm:prSet presAssocID="{71456063-D4F1-4EA8-ABC1-37EFEDB73A40}" presName="hierRoot3" presStyleCnt="0"/>
      <dgm:spPr/>
    </dgm:pt>
    <dgm:pt modelId="{1E04DA16-FB1A-4C1E-B186-4CB6F1E4DC5E}" type="pres">
      <dgm:prSet presAssocID="{71456063-D4F1-4EA8-ABC1-37EFEDB73A40}" presName="composite3" presStyleCnt="0"/>
      <dgm:spPr/>
    </dgm:pt>
    <dgm:pt modelId="{3D3A1367-5037-4830-80E0-5D8998D93B63}" type="pres">
      <dgm:prSet presAssocID="{71456063-D4F1-4EA8-ABC1-37EFEDB73A40}" presName="background3" presStyleLbl="node3" presStyleIdx="0" presStyleCnt="5"/>
      <dgm:spPr/>
    </dgm:pt>
    <dgm:pt modelId="{25C1F90F-CA16-4BDF-A41C-6E21A298A52F}" type="pres">
      <dgm:prSet presAssocID="{71456063-D4F1-4EA8-ABC1-37EFEDB73A40}" presName="text3" presStyleLbl="fgAcc3" presStyleIdx="0" presStyleCnt="5" custScaleY="2095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4D1CC5-5A15-482F-8CD3-3507A16581A2}" type="pres">
      <dgm:prSet presAssocID="{71456063-D4F1-4EA8-ABC1-37EFEDB73A40}" presName="hierChild4" presStyleCnt="0"/>
      <dgm:spPr/>
    </dgm:pt>
    <dgm:pt modelId="{A40C5FB5-D312-4B38-9E5E-35DE62BF4D83}" type="pres">
      <dgm:prSet presAssocID="{AA0D8108-40D3-493C-8576-B328BED4FCAD}" presName="Name17" presStyleLbl="parChTrans1D3" presStyleIdx="1" presStyleCnt="5"/>
      <dgm:spPr/>
      <dgm:t>
        <a:bodyPr/>
        <a:lstStyle/>
        <a:p>
          <a:endParaRPr lang="en-US"/>
        </a:p>
      </dgm:t>
    </dgm:pt>
    <dgm:pt modelId="{4A696AC8-3953-4BBF-A20E-4C46B2EA67C2}" type="pres">
      <dgm:prSet presAssocID="{EFF03130-FAEC-4F85-8B97-7213943403EE}" presName="hierRoot3" presStyleCnt="0"/>
      <dgm:spPr/>
    </dgm:pt>
    <dgm:pt modelId="{BF422D94-4E8D-4E07-AE11-EB495AEFE6EF}" type="pres">
      <dgm:prSet presAssocID="{EFF03130-FAEC-4F85-8B97-7213943403EE}" presName="composite3" presStyleCnt="0"/>
      <dgm:spPr/>
    </dgm:pt>
    <dgm:pt modelId="{E8BB74E1-5CAE-486D-B978-7C434DE75F3A}" type="pres">
      <dgm:prSet presAssocID="{EFF03130-FAEC-4F85-8B97-7213943403EE}" presName="background3" presStyleLbl="node3" presStyleIdx="1" presStyleCnt="5"/>
      <dgm:spPr/>
    </dgm:pt>
    <dgm:pt modelId="{AFECE541-070B-4B5D-94B1-B75BFE1BB35E}" type="pres">
      <dgm:prSet presAssocID="{EFF03130-FAEC-4F85-8B97-7213943403EE}" presName="text3" presStyleLbl="fgAcc3" presStyleIdx="1" presStyleCnt="5" custScaleY="2761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2D7CCA-8A89-4C1A-8336-0615A9D2728C}" type="pres">
      <dgm:prSet presAssocID="{EFF03130-FAEC-4F85-8B97-7213943403EE}" presName="hierChild4" presStyleCnt="0"/>
      <dgm:spPr/>
    </dgm:pt>
    <dgm:pt modelId="{2E5D4039-F38C-4667-B371-9F0CE3934BA2}" type="pres">
      <dgm:prSet presAssocID="{5640F1DF-5BCF-44A1-8DE4-B28C437D70C0}" presName="Name17" presStyleLbl="parChTrans1D3" presStyleIdx="2" presStyleCnt="5"/>
      <dgm:spPr/>
      <dgm:t>
        <a:bodyPr/>
        <a:lstStyle/>
        <a:p>
          <a:endParaRPr lang="en-US"/>
        </a:p>
      </dgm:t>
    </dgm:pt>
    <dgm:pt modelId="{B03611A3-DEA3-47FD-8CF8-2B9A3A1C8666}" type="pres">
      <dgm:prSet presAssocID="{1952EA39-7EB0-4C96-B2A2-FDEE16CC91A1}" presName="hierRoot3" presStyleCnt="0"/>
      <dgm:spPr/>
    </dgm:pt>
    <dgm:pt modelId="{AB464001-7EAA-4A2E-9BBB-0D38D7D02FA1}" type="pres">
      <dgm:prSet presAssocID="{1952EA39-7EB0-4C96-B2A2-FDEE16CC91A1}" presName="composite3" presStyleCnt="0"/>
      <dgm:spPr/>
    </dgm:pt>
    <dgm:pt modelId="{B5A14946-2E80-4DE9-8620-A4D35F0394F1}" type="pres">
      <dgm:prSet presAssocID="{1952EA39-7EB0-4C96-B2A2-FDEE16CC91A1}" presName="background3" presStyleLbl="node3" presStyleIdx="2" presStyleCnt="5"/>
      <dgm:spPr/>
    </dgm:pt>
    <dgm:pt modelId="{191270A8-A10A-4A3B-9CD4-11120FDD3E38}" type="pres">
      <dgm:prSet presAssocID="{1952EA39-7EB0-4C96-B2A2-FDEE16CC91A1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9F9737-C352-4535-972A-4E7E392DF956}" type="pres">
      <dgm:prSet presAssocID="{1952EA39-7EB0-4C96-B2A2-FDEE16CC91A1}" presName="hierChild4" presStyleCnt="0"/>
      <dgm:spPr/>
    </dgm:pt>
    <dgm:pt modelId="{035991B9-8B66-446A-B9BC-AD6F44CF382A}" type="pres">
      <dgm:prSet presAssocID="{EF273D9D-846F-4EB5-B856-19C3A6898BB2}" presName="Name10" presStyleLbl="parChTrans1D2" presStyleIdx="1" presStyleCnt="2"/>
      <dgm:spPr/>
      <dgm:t>
        <a:bodyPr/>
        <a:lstStyle/>
        <a:p>
          <a:endParaRPr lang="en-US"/>
        </a:p>
      </dgm:t>
    </dgm:pt>
    <dgm:pt modelId="{FF345A1D-A988-413C-8332-5FF85D3C2208}" type="pres">
      <dgm:prSet presAssocID="{EA5DB399-84BB-4BCC-93FD-AE2BA87096F0}" presName="hierRoot2" presStyleCnt="0"/>
      <dgm:spPr/>
    </dgm:pt>
    <dgm:pt modelId="{5FCBEFB3-A81D-420D-91E1-D1E38A652F1A}" type="pres">
      <dgm:prSet presAssocID="{EA5DB399-84BB-4BCC-93FD-AE2BA87096F0}" presName="composite2" presStyleCnt="0"/>
      <dgm:spPr/>
    </dgm:pt>
    <dgm:pt modelId="{1BC472B5-F5E3-425C-BF13-58DCCBA97A72}" type="pres">
      <dgm:prSet presAssocID="{EA5DB399-84BB-4BCC-93FD-AE2BA87096F0}" presName="background2" presStyleLbl="node2" presStyleIdx="1" presStyleCnt="2"/>
      <dgm:spPr/>
    </dgm:pt>
    <dgm:pt modelId="{1284EE1F-F30F-41B0-8A26-5E073CE36BB5}" type="pres">
      <dgm:prSet presAssocID="{EA5DB399-84BB-4BCC-93FD-AE2BA87096F0}" presName="text2" presStyleLbl="fgAcc2" presStyleIdx="1" presStyleCnt="2" custScaleX="237495" custScaleY="606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8B69C5-2290-4DAE-94D2-7EEAD363D6B6}" type="pres">
      <dgm:prSet presAssocID="{EA5DB399-84BB-4BCC-93FD-AE2BA87096F0}" presName="hierChild3" presStyleCnt="0"/>
      <dgm:spPr/>
    </dgm:pt>
    <dgm:pt modelId="{E952F9FF-FACF-436A-A8CC-D1F8B475644B}" type="pres">
      <dgm:prSet presAssocID="{611DADDB-9341-46B5-ABFB-B1021DEA4BD5}" presName="Name17" presStyleLbl="parChTrans1D3" presStyleIdx="3" presStyleCnt="5"/>
      <dgm:spPr/>
      <dgm:t>
        <a:bodyPr/>
        <a:lstStyle/>
        <a:p>
          <a:endParaRPr lang="en-US"/>
        </a:p>
      </dgm:t>
    </dgm:pt>
    <dgm:pt modelId="{616231C2-6259-4C63-AFCF-DCB65768893E}" type="pres">
      <dgm:prSet presAssocID="{94FC414B-BF07-4783-BFFB-16AAB5C44D85}" presName="hierRoot3" presStyleCnt="0"/>
      <dgm:spPr/>
    </dgm:pt>
    <dgm:pt modelId="{9B6A4182-ED9E-4686-AB75-8C1EC15293EC}" type="pres">
      <dgm:prSet presAssocID="{94FC414B-BF07-4783-BFFB-16AAB5C44D85}" presName="composite3" presStyleCnt="0"/>
      <dgm:spPr/>
    </dgm:pt>
    <dgm:pt modelId="{DF6EAB4B-AA8C-4BB3-9B21-8ED8E99BA1ED}" type="pres">
      <dgm:prSet presAssocID="{94FC414B-BF07-4783-BFFB-16AAB5C44D85}" presName="background3" presStyleLbl="node3" presStyleIdx="3" presStyleCnt="5"/>
      <dgm:spPr/>
    </dgm:pt>
    <dgm:pt modelId="{431C428F-4EC9-4D64-ACF8-C66ADB045A2B}" type="pres">
      <dgm:prSet presAssocID="{94FC414B-BF07-4783-BFFB-16AAB5C44D85}" presName="text3" presStyleLbl="fgAcc3" presStyleIdx="3" presStyleCnt="5" custScaleX="110320" custScaleY="3426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E3BB27-2A67-4509-873F-7EB88563C522}" type="pres">
      <dgm:prSet presAssocID="{94FC414B-BF07-4783-BFFB-16AAB5C44D85}" presName="hierChild4" presStyleCnt="0"/>
      <dgm:spPr/>
    </dgm:pt>
    <dgm:pt modelId="{84724AA8-7FAC-44DF-ACCE-825E785945AA}" type="pres">
      <dgm:prSet presAssocID="{5D48BAE1-D160-4282-BB33-E3F6685047F5}" presName="Name17" presStyleLbl="parChTrans1D3" presStyleIdx="4" presStyleCnt="5"/>
      <dgm:spPr/>
      <dgm:t>
        <a:bodyPr/>
        <a:lstStyle/>
        <a:p>
          <a:endParaRPr lang="en-US"/>
        </a:p>
      </dgm:t>
    </dgm:pt>
    <dgm:pt modelId="{27F8BE19-3B06-476D-88E8-DF5142FA3133}" type="pres">
      <dgm:prSet presAssocID="{6426E83C-8F47-47D0-ADF4-EA772365C654}" presName="hierRoot3" presStyleCnt="0"/>
      <dgm:spPr/>
    </dgm:pt>
    <dgm:pt modelId="{42C71796-F8DB-421F-9922-093C8D9A3F5D}" type="pres">
      <dgm:prSet presAssocID="{6426E83C-8F47-47D0-ADF4-EA772365C654}" presName="composite3" presStyleCnt="0"/>
      <dgm:spPr/>
    </dgm:pt>
    <dgm:pt modelId="{537C0126-4652-4447-8903-E416A457DBA3}" type="pres">
      <dgm:prSet presAssocID="{6426E83C-8F47-47D0-ADF4-EA772365C654}" presName="background3" presStyleLbl="node3" presStyleIdx="4" presStyleCnt="5"/>
      <dgm:spPr/>
    </dgm:pt>
    <dgm:pt modelId="{6473591A-8281-450A-B985-83D6C115480C}" type="pres">
      <dgm:prSet presAssocID="{6426E83C-8F47-47D0-ADF4-EA772365C654}" presName="text3" presStyleLbl="fgAcc3" presStyleIdx="4" presStyleCnt="5" custScaleY="3149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090444-87B5-4B09-BCC5-42EB9A02C63C}" type="pres">
      <dgm:prSet presAssocID="{6426E83C-8F47-47D0-ADF4-EA772365C654}" presName="hierChild4" presStyleCnt="0"/>
      <dgm:spPr/>
    </dgm:pt>
  </dgm:ptLst>
  <dgm:cxnLst>
    <dgm:cxn modelId="{7507FA35-47EB-45A4-81DC-04CF3A828CA1}" type="presOf" srcId="{1952EA39-7EB0-4C96-B2A2-FDEE16CC91A1}" destId="{191270A8-A10A-4A3B-9CD4-11120FDD3E38}" srcOrd="0" destOrd="0" presId="urn:microsoft.com/office/officeart/2005/8/layout/hierarchy1"/>
    <dgm:cxn modelId="{9C4A4863-FCE3-445A-B3D3-D4B20DDD1263}" type="presOf" srcId="{EFF03130-FAEC-4F85-8B97-7213943403EE}" destId="{AFECE541-070B-4B5D-94B1-B75BFE1BB35E}" srcOrd="0" destOrd="0" presId="urn:microsoft.com/office/officeart/2005/8/layout/hierarchy1"/>
    <dgm:cxn modelId="{EE0B420F-CAE6-4BBA-B6C1-FC3431BA22E9}" type="presOf" srcId="{EF273D9D-846F-4EB5-B856-19C3A6898BB2}" destId="{035991B9-8B66-446A-B9BC-AD6F44CF382A}" srcOrd="0" destOrd="0" presId="urn:microsoft.com/office/officeart/2005/8/layout/hierarchy1"/>
    <dgm:cxn modelId="{35CD5BE6-68C1-4369-AB46-9483FE926D1D}" type="presOf" srcId="{C42AED87-3D17-457B-AF09-4129FC351DE8}" destId="{6D4C73C0-FCBC-453F-926C-217F9AF95A6A}" srcOrd="0" destOrd="0" presId="urn:microsoft.com/office/officeart/2005/8/layout/hierarchy1"/>
    <dgm:cxn modelId="{8A579B3F-9153-4412-9425-5F1D50020637}" srcId="{D9981248-BE5D-49B3-911E-254C6C4AE0B1}" destId="{AE74697F-A938-49D0-9E69-C67EC81EC1AD}" srcOrd="0" destOrd="0" parTransId="{CD6D2182-5BD3-4A73-B310-3E160E589D02}" sibTransId="{52C20A6F-6B35-4609-BDF1-8E8A44E9B72B}"/>
    <dgm:cxn modelId="{D3E12705-7937-41A3-B0E1-A6C967620FC9}" type="presOf" srcId="{5640F1DF-5BCF-44A1-8DE4-B28C437D70C0}" destId="{2E5D4039-F38C-4667-B371-9F0CE3934BA2}" srcOrd="0" destOrd="0" presId="urn:microsoft.com/office/officeart/2005/8/layout/hierarchy1"/>
    <dgm:cxn modelId="{113895C9-71DD-4488-B7C9-1B6DF06F3E8C}" type="presOf" srcId="{EA5DB399-84BB-4BCC-93FD-AE2BA87096F0}" destId="{1284EE1F-F30F-41B0-8A26-5E073CE36BB5}" srcOrd="0" destOrd="0" presId="urn:microsoft.com/office/officeart/2005/8/layout/hierarchy1"/>
    <dgm:cxn modelId="{671C9401-238E-466E-8BBA-276812F89BCB}" type="presOf" srcId="{6426E83C-8F47-47D0-ADF4-EA772365C654}" destId="{6473591A-8281-450A-B985-83D6C115480C}" srcOrd="0" destOrd="0" presId="urn:microsoft.com/office/officeart/2005/8/layout/hierarchy1"/>
    <dgm:cxn modelId="{86582AE2-58DA-4CE4-A019-97E55642A714}" type="presOf" srcId="{94FC414B-BF07-4783-BFFB-16AAB5C44D85}" destId="{431C428F-4EC9-4D64-ACF8-C66ADB045A2B}" srcOrd="0" destOrd="0" presId="urn:microsoft.com/office/officeart/2005/8/layout/hierarchy1"/>
    <dgm:cxn modelId="{9E0069F5-FF8E-4FB4-8B11-59B836984B16}" type="presOf" srcId="{46C9604B-2F25-4834-ADBB-46D839EA50CA}" destId="{1AB61F28-7F99-420F-A66F-240A8810358D}" srcOrd="0" destOrd="0" presId="urn:microsoft.com/office/officeart/2005/8/layout/hierarchy1"/>
    <dgm:cxn modelId="{9FC28A97-55E0-49BA-B4BA-B77C95E7871E}" type="presOf" srcId="{6381BA9F-F8BE-47D6-B4F5-AF209CB5F6F2}" destId="{8340711D-1609-4F29-BB05-F610A4E93F67}" srcOrd="0" destOrd="0" presId="urn:microsoft.com/office/officeart/2005/8/layout/hierarchy1"/>
    <dgm:cxn modelId="{B335C099-B767-49F2-A143-D3DE6BCA6947}" type="presOf" srcId="{611DADDB-9341-46B5-ABFB-B1021DEA4BD5}" destId="{E952F9FF-FACF-436A-A8CC-D1F8B475644B}" srcOrd="0" destOrd="0" presId="urn:microsoft.com/office/officeart/2005/8/layout/hierarchy1"/>
    <dgm:cxn modelId="{DDB8A479-C68A-4C3A-A629-8807F11651A0}" type="presOf" srcId="{D9981248-BE5D-49B3-911E-254C6C4AE0B1}" destId="{9C395F38-2227-4EF6-9338-64609D4CE9F2}" srcOrd="0" destOrd="0" presId="urn:microsoft.com/office/officeart/2005/8/layout/hierarchy1"/>
    <dgm:cxn modelId="{A7F6933B-417F-4714-908B-378F98F3C7A1}" type="presOf" srcId="{71456063-D4F1-4EA8-ABC1-37EFEDB73A40}" destId="{25C1F90F-CA16-4BDF-A41C-6E21A298A52F}" srcOrd="0" destOrd="0" presId="urn:microsoft.com/office/officeart/2005/8/layout/hierarchy1"/>
    <dgm:cxn modelId="{0F41196A-FD28-4F14-B307-5825E7D85009}" type="presOf" srcId="{AE74697F-A938-49D0-9E69-C67EC81EC1AD}" destId="{76F66DAC-5411-4A28-B712-F99D5AC697C5}" srcOrd="0" destOrd="0" presId="urn:microsoft.com/office/officeart/2005/8/layout/hierarchy1"/>
    <dgm:cxn modelId="{C409C863-845F-4F0D-834E-B6B9B50AC372}" srcId="{EA5DB399-84BB-4BCC-93FD-AE2BA87096F0}" destId="{94FC414B-BF07-4783-BFFB-16AAB5C44D85}" srcOrd="0" destOrd="0" parTransId="{611DADDB-9341-46B5-ABFB-B1021DEA4BD5}" sibTransId="{D6F49559-A072-4265-9BC2-56DAFE39FD3C}"/>
    <dgm:cxn modelId="{1286D397-C2A5-4B35-9064-8EDFCE0C5B29}" srcId="{AE74697F-A938-49D0-9E69-C67EC81EC1AD}" destId="{EA5DB399-84BB-4BCC-93FD-AE2BA87096F0}" srcOrd="1" destOrd="0" parTransId="{EF273D9D-846F-4EB5-B856-19C3A6898BB2}" sibTransId="{303149C4-949E-49CD-A635-D3414B23CCA8}"/>
    <dgm:cxn modelId="{7135BB8C-5554-48DF-B8AA-AD26B0346075}" srcId="{6381BA9F-F8BE-47D6-B4F5-AF209CB5F6F2}" destId="{71456063-D4F1-4EA8-ABC1-37EFEDB73A40}" srcOrd="0" destOrd="0" parTransId="{46C9604B-2F25-4834-ADBB-46D839EA50CA}" sibTransId="{0274DD78-7E2C-400A-96CB-4CA780A2A20D}"/>
    <dgm:cxn modelId="{D7990711-2199-432A-9C98-0D59C1595570}" srcId="{AE74697F-A938-49D0-9E69-C67EC81EC1AD}" destId="{6381BA9F-F8BE-47D6-B4F5-AF209CB5F6F2}" srcOrd="0" destOrd="0" parTransId="{C42AED87-3D17-457B-AF09-4129FC351DE8}" sibTransId="{8E75FDD0-EEE4-4026-84C0-E9743CCA1404}"/>
    <dgm:cxn modelId="{4D95D39D-29F6-4082-A072-0FA5A0B903A2}" srcId="{6381BA9F-F8BE-47D6-B4F5-AF209CB5F6F2}" destId="{1952EA39-7EB0-4C96-B2A2-FDEE16CC91A1}" srcOrd="2" destOrd="0" parTransId="{5640F1DF-5BCF-44A1-8DE4-B28C437D70C0}" sibTransId="{75E1A01E-3DED-4BDD-A9E1-7247E6229D4D}"/>
    <dgm:cxn modelId="{333E21D9-0661-46F0-935B-B608228C0FB2}" type="presOf" srcId="{AA0D8108-40D3-493C-8576-B328BED4FCAD}" destId="{A40C5FB5-D312-4B38-9E5E-35DE62BF4D83}" srcOrd="0" destOrd="0" presId="urn:microsoft.com/office/officeart/2005/8/layout/hierarchy1"/>
    <dgm:cxn modelId="{3ECB5546-03E9-472A-BB20-BFB71183ECBB}" srcId="{EA5DB399-84BB-4BCC-93FD-AE2BA87096F0}" destId="{6426E83C-8F47-47D0-ADF4-EA772365C654}" srcOrd="1" destOrd="0" parTransId="{5D48BAE1-D160-4282-BB33-E3F6685047F5}" sibTransId="{3EC27503-66E6-4D5F-86FF-D66A876BA860}"/>
    <dgm:cxn modelId="{75864452-6C76-4173-B46C-F031D82BD06C}" srcId="{6381BA9F-F8BE-47D6-B4F5-AF209CB5F6F2}" destId="{EFF03130-FAEC-4F85-8B97-7213943403EE}" srcOrd="1" destOrd="0" parTransId="{AA0D8108-40D3-493C-8576-B328BED4FCAD}" sibTransId="{AC2B5F42-635D-4BFC-BAEF-C9B1C6AC5D52}"/>
    <dgm:cxn modelId="{0183BA40-BD5B-44EB-B5BE-C6793094B159}" type="presOf" srcId="{5D48BAE1-D160-4282-BB33-E3F6685047F5}" destId="{84724AA8-7FAC-44DF-ACCE-825E785945AA}" srcOrd="0" destOrd="0" presId="urn:microsoft.com/office/officeart/2005/8/layout/hierarchy1"/>
    <dgm:cxn modelId="{F51520E2-9FF3-4B07-B36E-F0E7037F64BA}" type="presParOf" srcId="{9C395F38-2227-4EF6-9338-64609D4CE9F2}" destId="{65F12475-9743-4BB8-BA93-8DD11B0DF7FD}" srcOrd="0" destOrd="0" presId="urn:microsoft.com/office/officeart/2005/8/layout/hierarchy1"/>
    <dgm:cxn modelId="{C81AEF65-868D-4381-A892-ADBCD97C2E05}" type="presParOf" srcId="{65F12475-9743-4BB8-BA93-8DD11B0DF7FD}" destId="{0AFE31BE-7DDB-44EB-9606-3356BC3E9927}" srcOrd="0" destOrd="0" presId="urn:microsoft.com/office/officeart/2005/8/layout/hierarchy1"/>
    <dgm:cxn modelId="{3033FD42-63FC-48D3-B3DF-780B4D733BD8}" type="presParOf" srcId="{0AFE31BE-7DDB-44EB-9606-3356BC3E9927}" destId="{D9919C56-1D0F-4F28-B2EF-D546156E2E44}" srcOrd="0" destOrd="0" presId="urn:microsoft.com/office/officeart/2005/8/layout/hierarchy1"/>
    <dgm:cxn modelId="{B3A4D735-335E-4DDD-9E6E-74D575B5816D}" type="presParOf" srcId="{0AFE31BE-7DDB-44EB-9606-3356BC3E9927}" destId="{76F66DAC-5411-4A28-B712-F99D5AC697C5}" srcOrd="1" destOrd="0" presId="urn:microsoft.com/office/officeart/2005/8/layout/hierarchy1"/>
    <dgm:cxn modelId="{0B2E04A5-7851-42C3-B0DC-C6AC052313A5}" type="presParOf" srcId="{65F12475-9743-4BB8-BA93-8DD11B0DF7FD}" destId="{9208383D-D1A7-4614-A4DE-9A637554B9B0}" srcOrd="1" destOrd="0" presId="urn:microsoft.com/office/officeart/2005/8/layout/hierarchy1"/>
    <dgm:cxn modelId="{ECDE4A43-8FF3-4DA5-BDCB-881164329A12}" type="presParOf" srcId="{9208383D-D1A7-4614-A4DE-9A637554B9B0}" destId="{6D4C73C0-FCBC-453F-926C-217F9AF95A6A}" srcOrd="0" destOrd="0" presId="urn:microsoft.com/office/officeart/2005/8/layout/hierarchy1"/>
    <dgm:cxn modelId="{49EF151A-A843-4FC2-B078-71D068D2BE98}" type="presParOf" srcId="{9208383D-D1A7-4614-A4DE-9A637554B9B0}" destId="{D5F9B33A-3F43-4407-A125-14A689F8F352}" srcOrd="1" destOrd="0" presId="urn:microsoft.com/office/officeart/2005/8/layout/hierarchy1"/>
    <dgm:cxn modelId="{18F0D3DC-0F8C-484A-AE96-C423D6D3C161}" type="presParOf" srcId="{D5F9B33A-3F43-4407-A125-14A689F8F352}" destId="{18502564-FE43-4C38-BC36-C9254E34E458}" srcOrd="0" destOrd="0" presId="urn:microsoft.com/office/officeart/2005/8/layout/hierarchy1"/>
    <dgm:cxn modelId="{CC99D33A-D653-4E51-8B5C-7455898CD577}" type="presParOf" srcId="{18502564-FE43-4C38-BC36-C9254E34E458}" destId="{163BD68E-0C4F-48EA-9E3A-3AC9BEAA5A28}" srcOrd="0" destOrd="0" presId="urn:microsoft.com/office/officeart/2005/8/layout/hierarchy1"/>
    <dgm:cxn modelId="{787D06EA-7B7C-483F-87F8-B476FA718053}" type="presParOf" srcId="{18502564-FE43-4C38-BC36-C9254E34E458}" destId="{8340711D-1609-4F29-BB05-F610A4E93F67}" srcOrd="1" destOrd="0" presId="urn:microsoft.com/office/officeart/2005/8/layout/hierarchy1"/>
    <dgm:cxn modelId="{F196ACB9-90E6-42A8-B7FB-F8BEEE733D72}" type="presParOf" srcId="{D5F9B33A-3F43-4407-A125-14A689F8F352}" destId="{D52AEACE-37C3-4A9D-907C-EEEBB9C6E168}" srcOrd="1" destOrd="0" presId="urn:microsoft.com/office/officeart/2005/8/layout/hierarchy1"/>
    <dgm:cxn modelId="{5A831D3E-D1C0-4437-A6EB-80BBA7297238}" type="presParOf" srcId="{D52AEACE-37C3-4A9D-907C-EEEBB9C6E168}" destId="{1AB61F28-7F99-420F-A66F-240A8810358D}" srcOrd="0" destOrd="0" presId="urn:microsoft.com/office/officeart/2005/8/layout/hierarchy1"/>
    <dgm:cxn modelId="{AB436BEF-8DF0-4779-A071-B389C63E23B5}" type="presParOf" srcId="{D52AEACE-37C3-4A9D-907C-EEEBB9C6E168}" destId="{321B7497-850F-445C-9E48-49B47E5AB048}" srcOrd="1" destOrd="0" presId="urn:microsoft.com/office/officeart/2005/8/layout/hierarchy1"/>
    <dgm:cxn modelId="{E5F5E1C4-02CD-423F-A42A-521A726F2C83}" type="presParOf" srcId="{321B7497-850F-445C-9E48-49B47E5AB048}" destId="{1E04DA16-FB1A-4C1E-B186-4CB6F1E4DC5E}" srcOrd="0" destOrd="0" presId="urn:microsoft.com/office/officeart/2005/8/layout/hierarchy1"/>
    <dgm:cxn modelId="{52215902-C1AD-4C8A-99B1-E8A353222614}" type="presParOf" srcId="{1E04DA16-FB1A-4C1E-B186-4CB6F1E4DC5E}" destId="{3D3A1367-5037-4830-80E0-5D8998D93B63}" srcOrd="0" destOrd="0" presId="urn:microsoft.com/office/officeart/2005/8/layout/hierarchy1"/>
    <dgm:cxn modelId="{5092F073-504C-406D-8911-90BF69239378}" type="presParOf" srcId="{1E04DA16-FB1A-4C1E-B186-4CB6F1E4DC5E}" destId="{25C1F90F-CA16-4BDF-A41C-6E21A298A52F}" srcOrd="1" destOrd="0" presId="urn:microsoft.com/office/officeart/2005/8/layout/hierarchy1"/>
    <dgm:cxn modelId="{9726B180-BA8E-488F-87B7-73FDFCC7DE93}" type="presParOf" srcId="{321B7497-850F-445C-9E48-49B47E5AB048}" destId="{9F4D1CC5-5A15-482F-8CD3-3507A16581A2}" srcOrd="1" destOrd="0" presId="urn:microsoft.com/office/officeart/2005/8/layout/hierarchy1"/>
    <dgm:cxn modelId="{5BB8257C-D068-496F-B315-676F59F97368}" type="presParOf" srcId="{D52AEACE-37C3-4A9D-907C-EEEBB9C6E168}" destId="{A40C5FB5-D312-4B38-9E5E-35DE62BF4D83}" srcOrd="2" destOrd="0" presId="urn:microsoft.com/office/officeart/2005/8/layout/hierarchy1"/>
    <dgm:cxn modelId="{5FD627E1-9DC4-44D6-9BE3-F4158CEB773E}" type="presParOf" srcId="{D52AEACE-37C3-4A9D-907C-EEEBB9C6E168}" destId="{4A696AC8-3953-4BBF-A20E-4C46B2EA67C2}" srcOrd="3" destOrd="0" presId="urn:microsoft.com/office/officeart/2005/8/layout/hierarchy1"/>
    <dgm:cxn modelId="{BC65CBA4-1ED8-475D-A5D6-19FC9B51735F}" type="presParOf" srcId="{4A696AC8-3953-4BBF-A20E-4C46B2EA67C2}" destId="{BF422D94-4E8D-4E07-AE11-EB495AEFE6EF}" srcOrd="0" destOrd="0" presId="urn:microsoft.com/office/officeart/2005/8/layout/hierarchy1"/>
    <dgm:cxn modelId="{B4A177AB-3ACF-49A4-88BA-C2A8C5A29AC5}" type="presParOf" srcId="{BF422D94-4E8D-4E07-AE11-EB495AEFE6EF}" destId="{E8BB74E1-5CAE-486D-B978-7C434DE75F3A}" srcOrd="0" destOrd="0" presId="urn:microsoft.com/office/officeart/2005/8/layout/hierarchy1"/>
    <dgm:cxn modelId="{9DFC4C62-18D0-4B96-BD87-C98941A32785}" type="presParOf" srcId="{BF422D94-4E8D-4E07-AE11-EB495AEFE6EF}" destId="{AFECE541-070B-4B5D-94B1-B75BFE1BB35E}" srcOrd="1" destOrd="0" presId="urn:microsoft.com/office/officeart/2005/8/layout/hierarchy1"/>
    <dgm:cxn modelId="{D3B5C304-EB80-4926-A762-0A0142D701E5}" type="presParOf" srcId="{4A696AC8-3953-4BBF-A20E-4C46B2EA67C2}" destId="{FD2D7CCA-8A89-4C1A-8336-0615A9D2728C}" srcOrd="1" destOrd="0" presId="urn:microsoft.com/office/officeart/2005/8/layout/hierarchy1"/>
    <dgm:cxn modelId="{E8309CB4-8ABF-4CE6-97C3-8F6CE4AD208A}" type="presParOf" srcId="{D52AEACE-37C3-4A9D-907C-EEEBB9C6E168}" destId="{2E5D4039-F38C-4667-B371-9F0CE3934BA2}" srcOrd="4" destOrd="0" presId="urn:microsoft.com/office/officeart/2005/8/layout/hierarchy1"/>
    <dgm:cxn modelId="{E214D2E5-3FF2-43F3-887B-A95D83325EC3}" type="presParOf" srcId="{D52AEACE-37C3-4A9D-907C-EEEBB9C6E168}" destId="{B03611A3-DEA3-47FD-8CF8-2B9A3A1C8666}" srcOrd="5" destOrd="0" presId="urn:microsoft.com/office/officeart/2005/8/layout/hierarchy1"/>
    <dgm:cxn modelId="{17D91D3A-4056-4970-8549-574509B97087}" type="presParOf" srcId="{B03611A3-DEA3-47FD-8CF8-2B9A3A1C8666}" destId="{AB464001-7EAA-4A2E-9BBB-0D38D7D02FA1}" srcOrd="0" destOrd="0" presId="urn:microsoft.com/office/officeart/2005/8/layout/hierarchy1"/>
    <dgm:cxn modelId="{5FFF46B0-AB83-40A6-A80F-5FAAA68290AD}" type="presParOf" srcId="{AB464001-7EAA-4A2E-9BBB-0D38D7D02FA1}" destId="{B5A14946-2E80-4DE9-8620-A4D35F0394F1}" srcOrd="0" destOrd="0" presId="urn:microsoft.com/office/officeart/2005/8/layout/hierarchy1"/>
    <dgm:cxn modelId="{B5C686BA-736E-47F7-84A7-9D38F111075F}" type="presParOf" srcId="{AB464001-7EAA-4A2E-9BBB-0D38D7D02FA1}" destId="{191270A8-A10A-4A3B-9CD4-11120FDD3E38}" srcOrd="1" destOrd="0" presId="urn:microsoft.com/office/officeart/2005/8/layout/hierarchy1"/>
    <dgm:cxn modelId="{7023DF3F-3A8D-47A5-8A8D-622688634378}" type="presParOf" srcId="{B03611A3-DEA3-47FD-8CF8-2B9A3A1C8666}" destId="{2E9F9737-C352-4535-972A-4E7E392DF956}" srcOrd="1" destOrd="0" presId="urn:microsoft.com/office/officeart/2005/8/layout/hierarchy1"/>
    <dgm:cxn modelId="{9FB07826-E923-4601-AA8C-16CD64387A77}" type="presParOf" srcId="{9208383D-D1A7-4614-A4DE-9A637554B9B0}" destId="{035991B9-8B66-446A-B9BC-AD6F44CF382A}" srcOrd="2" destOrd="0" presId="urn:microsoft.com/office/officeart/2005/8/layout/hierarchy1"/>
    <dgm:cxn modelId="{B1AA612C-97BA-437E-89CC-85639E00FF61}" type="presParOf" srcId="{9208383D-D1A7-4614-A4DE-9A637554B9B0}" destId="{FF345A1D-A988-413C-8332-5FF85D3C2208}" srcOrd="3" destOrd="0" presId="urn:microsoft.com/office/officeart/2005/8/layout/hierarchy1"/>
    <dgm:cxn modelId="{9B6989CF-CEDC-415B-9B05-D04734925591}" type="presParOf" srcId="{FF345A1D-A988-413C-8332-5FF85D3C2208}" destId="{5FCBEFB3-A81D-420D-91E1-D1E38A652F1A}" srcOrd="0" destOrd="0" presId="urn:microsoft.com/office/officeart/2005/8/layout/hierarchy1"/>
    <dgm:cxn modelId="{AD341D43-E62E-4089-AB5B-E60F16554610}" type="presParOf" srcId="{5FCBEFB3-A81D-420D-91E1-D1E38A652F1A}" destId="{1BC472B5-F5E3-425C-BF13-58DCCBA97A72}" srcOrd="0" destOrd="0" presId="urn:microsoft.com/office/officeart/2005/8/layout/hierarchy1"/>
    <dgm:cxn modelId="{3B678D36-1C8B-4E32-B81B-3E9A4FBC9738}" type="presParOf" srcId="{5FCBEFB3-A81D-420D-91E1-D1E38A652F1A}" destId="{1284EE1F-F30F-41B0-8A26-5E073CE36BB5}" srcOrd="1" destOrd="0" presId="urn:microsoft.com/office/officeart/2005/8/layout/hierarchy1"/>
    <dgm:cxn modelId="{736DC1FF-81B0-44C6-8EA0-1BD306AACC35}" type="presParOf" srcId="{FF345A1D-A988-413C-8332-5FF85D3C2208}" destId="{978B69C5-2290-4DAE-94D2-7EEAD363D6B6}" srcOrd="1" destOrd="0" presId="urn:microsoft.com/office/officeart/2005/8/layout/hierarchy1"/>
    <dgm:cxn modelId="{FBE7CE86-7ED4-410F-B5ED-CF2AA7BA9897}" type="presParOf" srcId="{978B69C5-2290-4DAE-94D2-7EEAD363D6B6}" destId="{E952F9FF-FACF-436A-A8CC-D1F8B475644B}" srcOrd="0" destOrd="0" presId="urn:microsoft.com/office/officeart/2005/8/layout/hierarchy1"/>
    <dgm:cxn modelId="{4B05E286-9AA7-4892-BB27-265D2F05DBD6}" type="presParOf" srcId="{978B69C5-2290-4DAE-94D2-7EEAD363D6B6}" destId="{616231C2-6259-4C63-AFCF-DCB65768893E}" srcOrd="1" destOrd="0" presId="urn:microsoft.com/office/officeart/2005/8/layout/hierarchy1"/>
    <dgm:cxn modelId="{1DD6B76A-AF19-4392-B21E-E992CD7ADEE1}" type="presParOf" srcId="{616231C2-6259-4C63-AFCF-DCB65768893E}" destId="{9B6A4182-ED9E-4686-AB75-8C1EC15293EC}" srcOrd="0" destOrd="0" presId="urn:microsoft.com/office/officeart/2005/8/layout/hierarchy1"/>
    <dgm:cxn modelId="{487EC03A-E058-4FDE-A18E-EE29215FF54D}" type="presParOf" srcId="{9B6A4182-ED9E-4686-AB75-8C1EC15293EC}" destId="{DF6EAB4B-AA8C-4BB3-9B21-8ED8E99BA1ED}" srcOrd="0" destOrd="0" presId="urn:microsoft.com/office/officeart/2005/8/layout/hierarchy1"/>
    <dgm:cxn modelId="{C95165FB-618F-4730-9039-1E7D45DDA290}" type="presParOf" srcId="{9B6A4182-ED9E-4686-AB75-8C1EC15293EC}" destId="{431C428F-4EC9-4D64-ACF8-C66ADB045A2B}" srcOrd="1" destOrd="0" presId="urn:microsoft.com/office/officeart/2005/8/layout/hierarchy1"/>
    <dgm:cxn modelId="{72732DC4-2E66-4628-B39E-911C04C56D25}" type="presParOf" srcId="{616231C2-6259-4C63-AFCF-DCB65768893E}" destId="{54E3BB27-2A67-4509-873F-7EB88563C522}" srcOrd="1" destOrd="0" presId="urn:microsoft.com/office/officeart/2005/8/layout/hierarchy1"/>
    <dgm:cxn modelId="{F3A90A6B-0B14-40D1-984D-8FD2DA2F53B9}" type="presParOf" srcId="{978B69C5-2290-4DAE-94D2-7EEAD363D6B6}" destId="{84724AA8-7FAC-44DF-ACCE-825E785945AA}" srcOrd="2" destOrd="0" presId="urn:microsoft.com/office/officeart/2005/8/layout/hierarchy1"/>
    <dgm:cxn modelId="{0907797F-5B1E-4460-8205-C32207E2328F}" type="presParOf" srcId="{978B69C5-2290-4DAE-94D2-7EEAD363D6B6}" destId="{27F8BE19-3B06-476D-88E8-DF5142FA3133}" srcOrd="3" destOrd="0" presId="urn:microsoft.com/office/officeart/2005/8/layout/hierarchy1"/>
    <dgm:cxn modelId="{AEDC58AC-0CA3-4B8B-8E20-1B4ED6427D90}" type="presParOf" srcId="{27F8BE19-3B06-476D-88E8-DF5142FA3133}" destId="{42C71796-F8DB-421F-9922-093C8D9A3F5D}" srcOrd="0" destOrd="0" presId="urn:microsoft.com/office/officeart/2005/8/layout/hierarchy1"/>
    <dgm:cxn modelId="{CC123C4E-B49C-447D-AA87-FE879BB57C99}" type="presParOf" srcId="{42C71796-F8DB-421F-9922-093C8D9A3F5D}" destId="{537C0126-4652-4447-8903-E416A457DBA3}" srcOrd="0" destOrd="0" presId="urn:microsoft.com/office/officeart/2005/8/layout/hierarchy1"/>
    <dgm:cxn modelId="{62C972CE-95BD-4C91-83D1-F93EA3912870}" type="presParOf" srcId="{42C71796-F8DB-421F-9922-093C8D9A3F5D}" destId="{6473591A-8281-450A-B985-83D6C115480C}" srcOrd="1" destOrd="0" presId="urn:microsoft.com/office/officeart/2005/8/layout/hierarchy1"/>
    <dgm:cxn modelId="{D6655DBB-E1C0-4506-9FCE-8D940D0A65FC}" type="presParOf" srcId="{27F8BE19-3B06-476D-88E8-DF5142FA3133}" destId="{D1090444-87B5-4B09-BCC5-42EB9A02C63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981248-BE5D-49B3-911E-254C6C4AE0B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E74697F-A938-49D0-9E69-C67EC81EC1AD}">
      <dgm:prSet phldrT="[Text]" custT="1"/>
      <dgm:spPr/>
      <dgm:t>
        <a:bodyPr/>
        <a:lstStyle/>
        <a:p>
          <a:r>
            <a:rPr lang="en-US" sz="3600" dirty="0" smtClean="0"/>
            <a:t>What causes a gas’s volume to change?</a:t>
          </a:r>
          <a:endParaRPr lang="en-US" sz="3600" dirty="0"/>
        </a:p>
      </dgm:t>
    </dgm:pt>
    <dgm:pt modelId="{CD6D2182-5BD3-4A73-B310-3E160E589D02}" type="parTrans" cxnId="{8A579B3F-9153-4412-9425-5F1D50020637}">
      <dgm:prSet/>
      <dgm:spPr/>
      <dgm:t>
        <a:bodyPr/>
        <a:lstStyle/>
        <a:p>
          <a:endParaRPr lang="en-US"/>
        </a:p>
      </dgm:t>
    </dgm:pt>
    <dgm:pt modelId="{52C20A6F-6B35-4609-BDF1-8E8A44E9B72B}" type="sibTrans" cxnId="{8A579B3F-9153-4412-9425-5F1D50020637}">
      <dgm:prSet/>
      <dgm:spPr/>
      <dgm:t>
        <a:bodyPr/>
        <a:lstStyle/>
        <a:p>
          <a:endParaRPr lang="en-US"/>
        </a:p>
      </dgm:t>
    </dgm:pt>
    <dgm:pt modelId="{6381BA9F-F8BE-47D6-B4F5-AF209CB5F6F2}">
      <dgm:prSet phldrT="[Text]" custT="1"/>
      <dgm:spPr/>
      <dgm:t>
        <a:bodyPr/>
        <a:lstStyle/>
        <a:p>
          <a:r>
            <a:rPr lang="en-US" sz="3200" dirty="0" smtClean="0"/>
            <a:t>Temperature</a:t>
          </a:r>
          <a:endParaRPr lang="en-US" sz="3200" dirty="0"/>
        </a:p>
      </dgm:t>
    </dgm:pt>
    <dgm:pt modelId="{C42AED87-3D17-457B-AF09-4129FC351DE8}" type="parTrans" cxnId="{D7990711-2199-432A-9C98-0D59C1595570}">
      <dgm:prSet/>
      <dgm:spPr/>
      <dgm:t>
        <a:bodyPr/>
        <a:lstStyle/>
        <a:p>
          <a:endParaRPr lang="en-US"/>
        </a:p>
      </dgm:t>
    </dgm:pt>
    <dgm:pt modelId="{8E75FDD0-EEE4-4026-84C0-E9743CCA1404}" type="sibTrans" cxnId="{D7990711-2199-432A-9C98-0D59C1595570}">
      <dgm:prSet/>
      <dgm:spPr/>
      <dgm:t>
        <a:bodyPr/>
        <a:lstStyle/>
        <a:p>
          <a:endParaRPr lang="en-US"/>
        </a:p>
      </dgm:t>
    </dgm:pt>
    <dgm:pt modelId="{71456063-D4F1-4EA8-ABC1-37EFEDB73A40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Measure of how fast particles are moving</a:t>
          </a:r>
          <a:endParaRPr lang="en-US" sz="2000" dirty="0">
            <a:solidFill>
              <a:schemeClr val="bg1"/>
            </a:solidFill>
          </a:endParaRPr>
        </a:p>
      </dgm:t>
    </dgm:pt>
    <dgm:pt modelId="{46C9604B-2F25-4834-ADBB-46D839EA50CA}" type="parTrans" cxnId="{7135BB8C-5554-48DF-B8AA-AD26B0346075}">
      <dgm:prSet/>
      <dgm:spPr/>
      <dgm:t>
        <a:bodyPr/>
        <a:lstStyle/>
        <a:p>
          <a:endParaRPr lang="en-US"/>
        </a:p>
      </dgm:t>
    </dgm:pt>
    <dgm:pt modelId="{0274DD78-7E2C-400A-96CB-4CA780A2A20D}" type="sibTrans" cxnId="{7135BB8C-5554-48DF-B8AA-AD26B0346075}">
      <dgm:prSet/>
      <dgm:spPr/>
      <dgm:t>
        <a:bodyPr/>
        <a:lstStyle/>
        <a:p>
          <a:endParaRPr lang="en-US"/>
        </a:p>
      </dgm:t>
    </dgm:pt>
    <dgm:pt modelId="{1952EA39-7EB0-4C96-B2A2-FDEE16CC91A1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Hotter = Faster!</a:t>
          </a:r>
          <a:endParaRPr lang="en-US" sz="2000" dirty="0">
            <a:solidFill>
              <a:schemeClr val="bg1"/>
            </a:solidFill>
          </a:endParaRPr>
        </a:p>
      </dgm:t>
    </dgm:pt>
    <dgm:pt modelId="{5640F1DF-5BCF-44A1-8DE4-B28C437D70C0}" type="parTrans" cxnId="{4D95D39D-29F6-4082-A072-0FA5A0B903A2}">
      <dgm:prSet/>
      <dgm:spPr/>
      <dgm:t>
        <a:bodyPr/>
        <a:lstStyle/>
        <a:p>
          <a:endParaRPr lang="en-US"/>
        </a:p>
      </dgm:t>
    </dgm:pt>
    <dgm:pt modelId="{75E1A01E-3DED-4BDD-A9E1-7247E6229D4D}" type="sibTrans" cxnId="{4D95D39D-29F6-4082-A072-0FA5A0B903A2}">
      <dgm:prSet/>
      <dgm:spPr/>
      <dgm:t>
        <a:bodyPr/>
        <a:lstStyle/>
        <a:p>
          <a:endParaRPr lang="en-US"/>
        </a:p>
      </dgm:t>
    </dgm:pt>
    <dgm:pt modelId="{EA5DB399-84BB-4BCC-93FD-AE2BA87096F0}">
      <dgm:prSet phldrT="[Text]" custT="1"/>
      <dgm:spPr/>
      <dgm:t>
        <a:bodyPr/>
        <a:lstStyle/>
        <a:p>
          <a:r>
            <a:rPr lang="en-US" sz="3600" dirty="0" smtClean="0">
              <a:solidFill>
                <a:schemeClr val="tx1"/>
              </a:solidFill>
            </a:rPr>
            <a:t>Pressure</a:t>
          </a:r>
          <a:endParaRPr lang="en-US" sz="3600" dirty="0">
            <a:solidFill>
              <a:schemeClr val="tx1"/>
            </a:solidFill>
          </a:endParaRPr>
        </a:p>
      </dgm:t>
    </dgm:pt>
    <dgm:pt modelId="{EF273D9D-846F-4EB5-B856-19C3A6898BB2}" type="parTrans" cxnId="{1286D397-C2A5-4B35-9064-8EDFCE0C5B29}">
      <dgm:prSet/>
      <dgm:spPr/>
      <dgm:t>
        <a:bodyPr/>
        <a:lstStyle/>
        <a:p>
          <a:endParaRPr lang="en-US"/>
        </a:p>
      </dgm:t>
    </dgm:pt>
    <dgm:pt modelId="{303149C4-949E-49CD-A635-D3414B23CCA8}" type="sibTrans" cxnId="{1286D397-C2A5-4B35-9064-8EDFCE0C5B29}">
      <dgm:prSet/>
      <dgm:spPr/>
      <dgm:t>
        <a:bodyPr/>
        <a:lstStyle/>
        <a:p>
          <a:endParaRPr lang="en-US"/>
        </a:p>
      </dgm:t>
    </dgm:pt>
    <dgm:pt modelId="{94FC414B-BF07-4783-BFFB-16AAB5C44D85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The number of times particles of gas hit the inside of their container</a:t>
          </a:r>
          <a:endParaRPr lang="en-US" sz="2000" dirty="0">
            <a:solidFill>
              <a:schemeClr val="bg1"/>
            </a:solidFill>
          </a:endParaRPr>
        </a:p>
      </dgm:t>
    </dgm:pt>
    <dgm:pt modelId="{611DADDB-9341-46B5-ABFB-B1021DEA4BD5}" type="parTrans" cxnId="{C409C863-845F-4F0D-834E-B6B9B50AC372}">
      <dgm:prSet/>
      <dgm:spPr/>
      <dgm:t>
        <a:bodyPr/>
        <a:lstStyle/>
        <a:p>
          <a:endParaRPr lang="en-US"/>
        </a:p>
      </dgm:t>
    </dgm:pt>
    <dgm:pt modelId="{D6F49559-A072-4265-9BC2-56DAFE39FD3C}" type="sibTrans" cxnId="{C409C863-845F-4F0D-834E-B6B9B50AC372}">
      <dgm:prSet/>
      <dgm:spPr/>
      <dgm:t>
        <a:bodyPr/>
        <a:lstStyle/>
        <a:p>
          <a:endParaRPr lang="en-US"/>
        </a:p>
      </dgm:t>
    </dgm:pt>
    <dgm:pt modelId="{EFF03130-FAEC-4F85-8B97-7213943403EE}">
      <dgm:prSet custT="1"/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The faster particles move, the more energy they have</a:t>
          </a:r>
          <a:endParaRPr lang="en-US" sz="2000" dirty="0">
            <a:solidFill>
              <a:schemeClr val="bg1"/>
            </a:solidFill>
          </a:endParaRPr>
        </a:p>
      </dgm:t>
    </dgm:pt>
    <dgm:pt modelId="{AA0D8108-40D3-493C-8576-B328BED4FCAD}" type="parTrans" cxnId="{75864452-6C76-4173-B46C-F031D82BD06C}">
      <dgm:prSet/>
      <dgm:spPr/>
      <dgm:t>
        <a:bodyPr/>
        <a:lstStyle/>
        <a:p>
          <a:endParaRPr lang="en-US"/>
        </a:p>
      </dgm:t>
    </dgm:pt>
    <dgm:pt modelId="{AC2B5F42-635D-4BFC-BAEF-C9B1C6AC5D52}" type="sibTrans" cxnId="{75864452-6C76-4173-B46C-F031D82BD06C}">
      <dgm:prSet/>
      <dgm:spPr/>
      <dgm:t>
        <a:bodyPr/>
        <a:lstStyle/>
        <a:p>
          <a:endParaRPr lang="en-US"/>
        </a:p>
      </dgm:t>
    </dgm:pt>
    <dgm:pt modelId="{6426E83C-8F47-47D0-ADF4-EA772365C654}">
      <dgm:prSet custT="1"/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The more particles in a space, the higher the pressure</a:t>
          </a:r>
          <a:endParaRPr lang="en-US" sz="2000" dirty="0">
            <a:solidFill>
              <a:schemeClr val="bg1"/>
            </a:solidFill>
          </a:endParaRPr>
        </a:p>
      </dgm:t>
    </dgm:pt>
    <dgm:pt modelId="{5D48BAE1-D160-4282-BB33-E3F6685047F5}" type="parTrans" cxnId="{3ECB5546-03E9-472A-BB20-BFB71183ECBB}">
      <dgm:prSet/>
      <dgm:spPr/>
      <dgm:t>
        <a:bodyPr/>
        <a:lstStyle/>
        <a:p>
          <a:endParaRPr lang="en-US"/>
        </a:p>
      </dgm:t>
    </dgm:pt>
    <dgm:pt modelId="{3EC27503-66E6-4D5F-86FF-D66A876BA860}" type="sibTrans" cxnId="{3ECB5546-03E9-472A-BB20-BFB71183ECBB}">
      <dgm:prSet/>
      <dgm:spPr/>
      <dgm:t>
        <a:bodyPr/>
        <a:lstStyle/>
        <a:p>
          <a:endParaRPr lang="en-US"/>
        </a:p>
      </dgm:t>
    </dgm:pt>
    <dgm:pt modelId="{9C395F38-2227-4EF6-9338-64609D4CE9F2}" type="pres">
      <dgm:prSet presAssocID="{D9981248-BE5D-49B3-911E-254C6C4AE0B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5F12475-9743-4BB8-BA93-8DD11B0DF7FD}" type="pres">
      <dgm:prSet presAssocID="{AE74697F-A938-49D0-9E69-C67EC81EC1AD}" presName="hierRoot1" presStyleCnt="0"/>
      <dgm:spPr/>
    </dgm:pt>
    <dgm:pt modelId="{0AFE31BE-7DDB-44EB-9606-3356BC3E9927}" type="pres">
      <dgm:prSet presAssocID="{AE74697F-A938-49D0-9E69-C67EC81EC1AD}" presName="composite" presStyleCnt="0"/>
      <dgm:spPr/>
    </dgm:pt>
    <dgm:pt modelId="{D9919C56-1D0F-4F28-B2EF-D546156E2E44}" type="pres">
      <dgm:prSet presAssocID="{AE74697F-A938-49D0-9E69-C67EC81EC1AD}" presName="background" presStyleLbl="node0" presStyleIdx="0" presStyleCnt="1"/>
      <dgm:spPr/>
    </dgm:pt>
    <dgm:pt modelId="{76F66DAC-5411-4A28-B712-F99D5AC697C5}" type="pres">
      <dgm:prSet presAssocID="{AE74697F-A938-49D0-9E69-C67EC81EC1AD}" presName="text" presStyleLbl="fgAcc0" presStyleIdx="0" presStyleCnt="1" custScaleX="326181" custScaleY="2287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08383D-D1A7-4614-A4DE-9A637554B9B0}" type="pres">
      <dgm:prSet presAssocID="{AE74697F-A938-49D0-9E69-C67EC81EC1AD}" presName="hierChild2" presStyleCnt="0"/>
      <dgm:spPr/>
    </dgm:pt>
    <dgm:pt modelId="{6D4C73C0-FCBC-453F-926C-217F9AF95A6A}" type="pres">
      <dgm:prSet presAssocID="{C42AED87-3D17-457B-AF09-4129FC351DE8}" presName="Name10" presStyleLbl="parChTrans1D2" presStyleIdx="0" presStyleCnt="2"/>
      <dgm:spPr/>
      <dgm:t>
        <a:bodyPr/>
        <a:lstStyle/>
        <a:p>
          <a:endParaRPr lang="en-US"/>
        </a:p>
      </dgm:t>
    </dgm:pt>
    <dgm:pt modelId="{D5F9B33A-3F43-4407-A125-14A689F8F352}" type="pres">
      <dgm:prSet presAssocID="{6381BA9F-F8BE-47D6-B4F5-AF209CB5F6F2}" presName="hierRoot2" presStyleCnt="0"/>
      <dgm:spPr/>
    </dgm:pt>
    <dgm:pt modelId="{18502564-FE43-4C38-BC36-C9254E34E458}" type="pres">
      <dgm:prSet presAssocID="{6381BA9F-F8BE-47D6-B4F5-AF209CB5F6F2}" presName="composite2" presStyleCnt="0"/>
      <dgm:spPr/>
    </dgm:pt>
    <dgm:pt modelId="{163BD68E-0C4F-48EA-9E3A-3AC9BEAA5A28}" type="pres">
      <dgm:prSet presAssocID="{6381BA9F-F8BE-47D6-B4F5-AF209CB5F6F2}" presName="background2" presStyleLbl="node2" presStyleIdx="0" presStyleCnt="2"/>
      <dgm:spPr/>
    </dgm:pt>
    <dgm:pt modelId="{8340711D-1609-4F29-BB05-F610A4E93F67}" type="pres">
      <dgm:prSet presAssocID="{6381BA9F-F8BE-47D6-B4F5-AF209CB5F6F2}" presName="text2" presStyleLbl="fgAcc2" presStyleIdx="0" presStyleCnt="2" custScaleX="266073" custScaleY="606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2AEACE-37C3-4A9D-907C-EEEBB9C6E168}" type="pres">
      <dgm:prSet presAssocID="{6381BA9F-F8BE-47D6-B4F5-AF209CB5F6F2}" presName="hierChild3" presStyleCnt="0"/>
      <dgm:spPr/>
    </dgm:pt>
    <dgm:pt modelId="{1AB61F28-7F99-420F-A66F-240A8810358D}" type="pres">
      <dgm:prSet presAssocID="{46C9604B-2F25-4834-ADBB-46D839EA50CA}" presName="Name17" presStyleLbl="parChTrans1D3" presStyleIdx="0" presStyleCnt="5"/>
      <dgm:spPr/>
      <dgm:t>
        <a:bodyPr/>
        <a:lstStyle/>
        <a:p>
          <a:endParaRPr lang="en-US"/>
        </a:p>
      </dgm:t>
    </dgm:pt>
    <dgm:pt modelId="{321B7497-850F-445C-9E48-49B47E5AB048}" type="pres">
      <dgm:prSet presAssocID="{71456063-D4F1-4EA8-ABC1-37EFEDB73A40}" presName="hierRoot3" presStyleCnt="0"/>
      <dgm:spPr/>
    </dgm:pt>
    <dgm:pt modelId="{1E04DA16-FB1A-4C1E-B186-4CB6F1E4DC5E}" type="pres">
      <dgm:prSet presAssocID="{71456063-D4F1-4EA8-ABC1-37EFEDB73A40}" presName="composite3" presStyleCnt="0"/>
      <dgm:spPr/>
    </dgm:pt>
    <dgm:pt modelId="{3D3A1367-5037-4830-80E0-5D8998D93B63}" type="pres">
      <dgm:prSet presAssocID="{71456063-D4F1-4EA8-ABC1-37EFEDB73A40}" presName="background3" presStyleLbl="node3" presStyleIdx="0" presStyleCnt="5"/>
      <dgm:spPr/>
    </dgm:pt>
    <dgm:pt modelId="{25C1F90F-CA16-4BDF-A41C-6E21A298A52F}" type="pres">
      <dgm:prSet presAssocID="{71456063-D4F1-4EA8-ABC1-37EFEDB73A40}" presName="text3" presStyleLbl="fgAcc3" presStyleIdx="0" presStyleCnt="5" custScaleY="2095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4D1CC5-5A15-482F-8CD3-3507A16581A2}" type="pres">
      <dgm:prSet presAssocID="{71456063-D4F1-4EA8-ABC1-37EFEDB73A40}" presName="hierChild4" presStyleCnt="0"/>
      <dgm:spPr/>
    </dgm:pt>
    <dgm:pt modelId="{A40C5FB5-D312-4B38-9E5E-35DE62BF4D83}" type="pres">
      <dgm:prSet presAssocID="{AA0D8108-40D3-493C-8576-B328BED4FCAD}" presName="Name17" presStyleLbl="parChTrans1D3" presStyleIdx="1" presStyleCnt="5"/>
      <dgm:spPr/>
      <dgm:t>
        <a:bodyPr/>
        <a:lstStyle/>
        <a:p>
          <a:endParaRPr lang="en-US"/>
        </a:p>
      </dgm:t>
    </dgm:pt>
    <dgm:pt modelId="{4A696AC8-3953-4BBF-A20E-4C46B2EA67C2}" type="pres">
      <dgm:prSet presAssocID="{EFF03130-FAEC-4F85-8B97-7213943403EE}" presName="hierRoot3" presStyleCnt="0"/>
      <dgm:spPr/>
    </dgm:pt>
    <dgm:pt modelId="{BF422D94-4E8D-4E07-AE11-EB495AEFE6EF}" type="pres">
      <dgm:prSet presAssocID="{EFF03130-FAEC-4F85-8B97-7213943403EE}" presName="composite3" presStyleCnt="0"/>
      <dgm:spPr/>
    </dgm:pt>
    <dgm:pt modelId="{E8BB74E1-5CAE-486D-B978-7C434DE75F3A}" type="pres">
      <dgm:prSet presAssocID="{EFF03130-FAEC-4F85-8B97-7213943403EE}" presName="background3" presStyleLbl="node3" presStyleIdx="1" presStyleCnt="5"/>
      <dgm:spPr/>
    </dgm:pt>
    <dgm:pt modelId="{AFECE541-070B-4B5D-94B1-B75BFE1BB35E}" type="pres">
      <dgm:prSet presAssocID="{EFF03130-FAEC-4F85-8B97-7213943403EE}" presName="text3" presStyleLbl="fgAcc3" presStyleIdx="1" presStyleCnt="5" custScaleY="2761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2D7CCA-8A89-4C1A-8336-0615A9D2728C}" type="pres">
      <dgm:prSet presAssocID="{EFF03130-FAEC-4F85-8B97-7213943403EE}" presName="hierChild4" presStyleCnt="0"/>
      <dgm:spPr/>
    </dgm:pt>
    <dgm:pt modelId="{2E5D4039-F38C-4667-B371-9F0CE3934BA2}" type="pres">
      <dgm:prSet presAssocID="{5640F1DF-5BCF-44A1-8DE4-B28C437D70C0}" presName="Name17" presStyleLbl="parChTrans1D3" presStyleIdx="2" presStyleCnt="5"/>
      <dgm:spPr/>
      <dgm:t>
        <a:bodyPr/>
        <a:lstStyle/>
        <a:p>
          <a:endParaRPr lang="en-US"/>
        </a:p>
      </dgm:t>
    </dgm:pt>
    <dgm:pt modelId="{B03611A3-DEA3-47FD-8CF8-2B9A3A1C8666}" type="pres">
      <dgm:prSet presAssocID="{1952EA39-7EB0-4C96-B2A2-FDEE16CC91A1}" presName="hierRoot3" presStyleCnt="0"/>
      <dgm:spPr/>
    </dgm:pt>
    <dgm:pt modelId="{AB464001-7EAA-4A2E-9BBB-0D38D7D02FA1}" type="pres">
      <dgm:prSet presAssocID="{1952EA39-7EB0-4C96-B2A2-FDEE16CC91A1}" presName="composite3" presStyleCnt="0"/>
      <dgm:spPr/>
    </dgm:pt>
    <dgm:pt modelId="{B5A14946-2E80-4DE9-8620-A4D35F0394F1}" type="pres">
      <dgm:prSet presAssocID="{1952EA39-7EB0-4C96-B2A2-FDEE16CC91A1}" presName="background3" presStyleLbl="node3" presStyleIdx="2" presStyleCnt="5"/>
      <dgm:spPr/>
    </dgm:pt>
    <dgm:pt modelId="{191270A8-A10A-4A3B-9CD4-11120FDD3E38}" type="pres">
      <dgm:prSet presAssocID="{1952EA39-7EB0-4C96-B2A2-FDEE16CC91A1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9F9737-C352-4535-972A-4E7E392DF956}" type="pres">
      <dgm:prSet presAssocID="{1952EA39-7EB0-4C96-B2A2-FDEE16CC91A1}" presName="hierChild4" presStyleCnt="0"/>
      <dgm:spPr/>
    </dgm:pt>
    <dgm:pt modelId="{035991B9-8B66-446A-B9BC-AD6F44CF382A}" type="pres">
      <dgm:prSet presAssocID="{EF273D9D-846F-4EB5-B856-19C3A6898BB2}" presName="Name10" presStyleLbl="parChTrans1D2" presStyleIdx="1" presStyleCnt="2"/>
      <dgm:spPr/>
      <dgm:t>
        <a:bodyPr/>
        <a:lstStyle/>
        <a:p>
          <a:endParaRPr lang="en-US"/>
        </a:p>
      </dgm:t>
    </dgm:pt>
    <dgm:pt modelId="{FF345A1D-A988-413C-8332-5FF85D3C2208}" type="pres">
      <dgm:prSet presAssocID="{EA5DB399-84BB-4BCC-93FD-AE2BA87096F0}" presName="hierRoot2" presStyleCnt="0"/>
      <dgm:spPr/>
    </dgm:pt>
    <dgm:pt modelId="{5FCBEFB3-A81D-420D-91E1-D1E38A652F1A}" type="pres">
      <dgm:prSet presAssocID="{EA5DB399-84BB-4BCC-93FD-AE2BA87096F0}" presName="composite2" presStyleCnt="0"/>
      <dgm:spPr/>
    </dgm:pt>
    <dgm:pt modelId="{1BC472B5-F5E3-425C-BF13-58DCCBA97A72}" type="pres">
      <dgm:prSet presAssocID="{EA5DB399-84BB-4BCC-93FD-AE2BA87096F0}" presName="background2" presStyleLbl="node2" presStyleIdx="1" presStyleCnt="2"/>
      <dgm:spPr/>
    </dgm:pt>
    <dgm:pt modelId="{1284EE1F-F30F-41B0-8A26-5E073CE36BB5}" type="pres">
      <dgm:prSet presAssocID="{EA5DB399-84BB-4BCC-93FD-AE2BA87096F0}" presName="text2" presStyleLbl="fgAcc2" presStyleIdx="1" presStyleCnt="2" custScaleX="237495" custScaleY="60625" custLinFactNeighborX="-8714" custLinFactNeighborY="22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8B69C5-2290-4DAE-94D2-7EEAD363D6B6}" type="pres">
      <dgm:prSet presAssocID="{EA5DB399-84BB-4BCC-93FD-AE2BA87096F0}" presName="hierChild3" presStyleCnt="0"/>
      <dgm:spPr/>
    </dgm:pt>
    <dgm:pt modelId="{E952F9FF-FACF-436A-A8CC-D1F8B475644B}" type="pres">
      <dgm:prSet presAssocID="{611DADDB-9341-46B5-ABFB-B1021DEA4BD5}" presName="Name17" presStyleLbl="parChTrans1D3" presStyleIdx="3" presStyleCnt="5"/>
      <dgm:spPr/>
      <dgm:t>
        <a:bodyPr/>
        <a:lstStyle/>
        <a:p>
          <a:endParaRPr lang="en-US"/>
        </a:p>
      </dgm:t>
    </dgm:pt>
    <dgm:pt modelId="{616231C2-6259-4C63-AFCF-DCB65768893E}" type="pres">
      <dgm:prSet presAssocID="{94FC414B-BF07-4783-BFFB-16AAB5C44D85}" presName="hierRoot3" presStyleCnt="0"/>
      <dgm:spPr/>
    </dgm:pt>
    <dgm:pt modelId="{9B6A4182-ED9E-4686-AB75-8C1EC15293EC}" type="pres">
      <dgm:prSet presAssocID="{94FC414B-BF07-4783-BFFB-16AAB5C44D85}" presName="composite3" presStyleCnt="0"/>
      <dgm:spPr/>
    </dgm:pt>
    <dgm:pt modelId="{DF6EAB4B-AA8C-4BB3-9B21-8ED8E99BA1ED}" type="pres">
      <dgm:prSet presAssocID="{94FC414B-BF07-4783-BFFB-16AAB5C44D85}" presName="background3" presStyleLbl="node3" presStyleIdx="3" presStyleCnt="5"/>
      <dgm:spPr/>
    </dgm:pt>
    <dgm:pt modelId="{431C428F-4EC9-4D64-ACF8-C66ADB045A2B}" type="pres">
      <dgm:prSet presAssocID="{94FC414B-BF07-4783-BFFB-16AAB5C44D85}" presName="text3" presStyleLbl="fgAcc3" presStyleIdx="3" presStyleCnt="5" custScaleX="110320" custScaleY="3426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E3BB27-2A67-4509-873F-7EB88563C522}" type="pres">
      <dgm:prSet presAssocID="{94FC414B-BF07-4783-BFFB-16AAB5C44D85}" presName="hierChild4" presStyleCnt="0"/>
      <dgm:spPr/>
    </dgm:pt>
    <dgm:pt modelId="{84724AA8-7FAC-44DF-ACCE-825E785945AA}" type="pres">
      <dgm:prSet presAssocID="{5D48BAE1-D160-4282-BB33-E3F6685047F5}" presName="Name17" presStyleLbl="parChTrans1D3" presStyleIdx="4" presStyleCnt="5"/>
      <dgm:spPr/>
      <dgm:t>
        <a:bodyPr/>
        <a:lstStyle/>
        <a:p>
          <a:endParaRPr lang="en-US"/>
        </a:p>
      </dgm:t>
    </dgm:pt>
    <dgm:pt modelId="{27F8BE19-3B06-476D-88E8-DF5142FA3133}" type="pres">
      <dgm:prSet presAssocID="{6426E83C-8F47-47D0-ADF4-EA772365C654}" presName="hierRoot3" presStyleCnt="0"/>
      <dgm:spPr/>
    </dgm:pt>
    <dgm:pt modelId="{42C71796-F8DB-421F-9922-093C8D9A3F5D}" type="pres">
      <dgm:prSet presAssocID="{6426E83C-8F47-47D0-ADF4-EA772365C654}" presName="composite3" presStyleCnt="0"/>
      <dgm:spPr/>
    </dgm:pt>
    <dgm:pt modelId="{537C0126-4652-4447-8903-E416A457DBA3}" type="pres">
      <dgm:prSet presAssocID="{6426E83C-8F47-47D0-ADF4-EA772365C654}" presName="background3" presStyleLbl="node3" presStyleIdx="4" presStyleCnt="5"/>
      <dgm:spPr/>
    </dgm:pt>
    <dgm:pt modelId="{6473591A-8281-450A-B985-83D6C115480C}" type="pres">
      <dgm:prSet presAssocID="{6426E83C-8F47-47D0-ADF4-EA772365C654}" presName="text3" presStyleLbl="fgAcc3" presStyleIdx="4" presStyleCnt="5" custScaleY="3149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090444-87B5-4B09-BCC5-42EB9A02C63C}" type="pres">
      <dgm:prSet presAssocID="{6426E83C-8F47-47D0-ADF4-EA772365C654}" presName="hierChild4" presStyleCnt="0"/>
      <dgm:spPr/>
    </dgm:pt>
  </dgm:ptLst>
  <dgm:cxnLst>
    <dgm:cxn modelId="{95421D48-BD59-46E2-98FD-F72B1ED8232D}" type="presOf" srcId="{46C9604B-2F25-4834-ADBB-46D839EA50CA}" destId="{1AB61F28-7F99-420F-A66F-240A8810358D}" srcOrd="0" destOrd="0" presId="urn:microsoft.com/office/officeart/2005/8/layout/hierarchy1"/>
    <dgm:cxn modelId="{8A579B3F-9153-4412-9425-5F1D50020637}" srcId="{D9981248-BE5D-49B3-911E-254C6C4AE0B1}" destId="{AE74697F-A938-49D0-9E69-C67EC81EC1AD}" srcOrd="0" destOrd="0" parTransId="{CD6D2182-5BD3-4A73-B310-3E160E589D02}" sibTransId="{52C20A6F-6B35-4609-BDF1-8E8A44E9B72B}"/>
    <dgm:cxn modelId="{1E5B75C9-378C-403C-85A2-CFAC88CF86FF}" type="presOf" srcId="{1952EA39-7EB0-4C96-B2A2-FDEE16CC91A1}" destId="{191270A8-A10A-4A3B-9CD4-11120FDD3E38}" srcOrd="0" destOrd="0" presId="urn:microsoft.com/office/officeart/2005/8/layout/hierarchy1"/>
    <dgm:cxn modelId="{B2024E9C-EA44-4E86-B91A-AF593CA65CB2}" type="presOf" srcId="{611DADDB-9341-46B5-ABFB-B1021DEA4BD5}" destId="{E952F9FF-FACF-436A-A8CC-D1F8B475644B}" srcOrd="0" destOrd="0" presId="urn:microsoft.com/office/officeart/2005/8/layout/hierarchy1"/>
    <dgm:cxn modelId="{E67A0E1C-6197-4590-A83B-C55B40CAD566}" type="presOf" srcId="{6426E83C-8F47-47D0-ADF4-EA772365C654}" destId="{6473591A-8281-450A-B985-83D6C115480C}" srcOrd="0" destOrd="0" presId="urn:microsoft.com/office/officeart/2005/8/layout/hierarchy1"/>
    <dgm:cxn modelId="{3AD2B587-008B-4928-B4EC-FCFB27842672}" type="presOf" srcId="{D9981248-BE5D-49B3-911E-254C6C4AE0B1}" destId="{9C395F38-2227-4EF6-9338-64609D4CE9F2}" srcOrd="0" destOrd="0" presId="urn:microsoft.com/office/officeart/2005/8/layout/hierarchy1"/>
    <dgm:cxn modelId="{76F20033-C132-4D49-9EDF-3FBEC7DA56DD}" type="presOf" srcId="{5640F1DF-5BCF-44A1-8DE4-B28C437D70C0}" destId="{2E5D4039-F38C-4667-B371-9F0CE3934BA2}" srcOrd="0" destOrd="0" presId="urn:microsoft.com/office/officeart/2005/8/layout/hierarchy1"/>
    <dgm:cxn modelId="{F1208E49-F158-43D3-9355-936A2B2D9FD7}" type="presOf" srcId="{AE74697F-A938-49D0-9E69-C67EC81EC1AD}" destId="{76F66DAC-5411-4A28-B712-F99D5AC697C5}" srcOrd="0" destOrd="0" presId="urn:microsoft.com/office/officeart/2005/8/layout/hierarchy1"/>
    <dgm:cxn modelId="{A9FF11B3-F3FB-4BDC-A5F0-16011D9D42FB}" type="presOf" srcId="{6381BA9F-F8BE-47D6-B4F5-AF209CB5F6F2}" destId="{8340711D-1609-4F29-BB05-F610A4E93F67}" srcOrd="0" destOrd="0" presId="urn:microsoft.com/office/officeart/2005/8/layout/hierarchy1"/>
    <dgm:cxn modelId="{F6C36547-C076-430D-AA4B-F7559E92823A}" type="presOf" srcId="{EFF03130-FAEC-4F85-8B97-7213943403EE}" destId="{AFECE541-070B-4B5D-94B1-B75BFE1BB35E}" srcOrd="0" destOrd="0" presId="urn:microsoft.com/office/officeart/2005/8/layout/hierarchy1"/>
    <dgm:cxn modelId="{20982141-2D4F-4B8D-BA5D-D3B840B2599A}" type="presOf" srcId="{71456063-D4F1-4EA8-ABC1-37EFEDB73A40}" destId="{25C1F90F-CA16-4BDF-A41C-6E21A298A52F}" srcOrd="0" destOrd="0" presId="urn:microsoft.com/office/officeart/2005/8/layout/hierarchy1"/>
    <dgm:cxn modelId="{C409C863-845F-4F0D-834E-B6B9B50AC372}" srcId="{EA5DB399-84BB-4BCC-93FD-AE2BA87096F0}" destId="{94FC414B-BF07-4783-BFFB-16AAB5C44D85}" srcOrd="0" destOrd="0" parTransId="{611DADDB-9341-46B5-ABFB-B1021DEA4BD5}" sibTransId="{D6F49559-A072-4265-9BC2-56DAFE39FD3C}"/>
    <dgm:cxn modelId="{699C4EDB-71F1-4D03-AB7B-5219C98DB0B4}" type="presOf" srcId="{94FC414B-BF07-4783-BFFB-16AAB5C44D85}" destId="{431C428F-4EC9-4D64-ACF8-C66ADB045A2B}" srcOrd="0" destOrd="0" presId="urn:microsoft.com/office/officeart/2005/8/layout/hierarchy1"/>
    <dgm:cxn modelId="{1286D397-C2A5-4B35-9064-8EDFCE0C5B29}" srcId="{AE74697F-A938-49D0-9E69-C67EC81EC1AD}" destId="{EA5DB399-84BB-4BCC-93FD-AE2BA87096F0}" srcOrd="1" destOrd="0" parTransId="{EF273D9D-846F-4EB5-B856-19C3A6898BB2}" sibTransId="{303149C4-949E-49CD-A635-D3414B23CCA8}"/>
    <dgm:cxn modelId="{91EC3C82-9110-4340-90C2-F4B32AE53970}" type="presOf" srcId="{EF273D9D-846F-4EB5-B856-19C3A6898BB2}" destId="{035991B9-8B66-446A-B9BC-AD6F44CF382A}" srcOrd="0" destOrd="0" presId="urn:microsoft.com/office/officeart/2005/8/layout/hierarchy1"/>
    <dgm:cxn modelId="{1FEB2352-B2D1-405B-80F0-6BFA3F299F5A}" type="presOf" srcId="{5D48BAE1-D160-4282-BB33-E3F6685047F5}" destId="{84724AA8-7FAC-44DF-ACCE-825E785945AA}" srcOrd="0" destOrd="0" presId="urn:microsoft.com/office/officeart/2005/8/layout/hierarchy1"/>
    <dgm:cxn modelId="{0F9BF2A0-C05E-4B49-BD08-A04DABBFB004}" type="presOf" srcId="{C42AED87-3D17-457B-AF09-4129FC351DE8}" destId="{6D4C73C0-FCBC-453F-926C-217F9AF95A6A}" srcOrd="0" destOrd="0" presId="urn:microsoft.com/office/officeart/2005/8/layout/hierarchy1"/>
    <dgm:cxn modelId="{7135BB8C-5554-48DF-B8AA-AD26B0346075}" srcId="{6381BA9F-F8BE-47D6-B4F5-AF209CB5F6F2}" destId="{71456063-D4F1-4EA8-ABC1-37EFEDB73A40}" srcOrd="0" destOrd="0" parTransId="{46C9604B-2F25-4834-ADBB-46D839EA50CA}" sibTransId="{0274DD78-7E2C-400A-96CB-4CA780A2A20D}"/>
    <dgm:cxn modelId="{96FBC7D3-5986-460F-ADFC-D4B2961F0088}" type="presOf" srcId="{AA0D8108-40D3-493C-8576-B328BED4FCAD}" destId="{A40C5FB5-D312-4B38-9E5E-35DE62BF4D83}" srcOrd="0" destOrd="0" presId="urn:microsoft.com/office/officeart/2005/8/layout/hierarchy1"/>
    <dgm:cxn modelId="{D7990711-2199-432A-9C98-0D59C1595570}" srcId="{AE74697F-A938-49D0-9E69-C67EC81EC1AD}" destId="{6381BA9F-F8BE-47D6-B4F5-AF209CB5F6F2}" srcOrd="0" destOrd="0" parTransId="{C42AED87-3D17-457B-AF09-4129FC351DE8}" sibTransId="{8E75FDD0-EEE4-4026-84C0-E9743CCA1404}"/>
    <dgm:cxn modelId="{4D95D39D-29F6-4082-A072-0FA5A0B903A2}" srcId="{6381BA9F-F8BE-47D6-B4F5-AF209CB5F6F2}" destId="{1952EA39-7EB0-4C96-B2A2-FDEE16CC91A1}" srcOrd="2" destOrd="0" parTransId="{5640F1DF-5BCF-44A1-8DE4-B28C437D70C0}" sibTransId="{75E1A01E-3DED-4BDD-A9E1-7247E6229D4D}"/>
    <dgm:cxn modelId="{3ECB5546-03E9-472A-BB20-BFB71183ECBB}" srcId="{EA5DB399-84BB-4BCC-93FD-AE2BA87096F0}" destId="{6426E83C-8F47-47D0-ADF4-EA772365C654}" srcOrd="1" destOrd="0" parTransId="{5D48BAE1-D160-4282-BB33-E3F6685047F5}" sibTransId="{3EC27503-66E6-4D5F-86FF-D66A876BA860}"/>
    <dgm:cxn modelId="{2B4DB7D8-A919-4505-BC50-F7461FFB95BE}" type="presOf" srcId="{EA5DB399-84BB-4BCC-93FD-AE2BA87096F0}" destId="{1284EE1F-F30F-41B0-8A26-5E073CE36BB5}" srcOrd="0" destOrd="0" presId="urn:microsoft.com/office/officeart/2005/8/layout/hierarchy1"/>
    <dgm:cxn modelId="{75864452-6C76-4173-B46C-F031D82BD06C}" srcId="{6381BA9F-F8BE-47D6-B4F5-AF209CB5F6F2}" destId="{EFF03130-FAEC-4F85-8B97-7213943403EE}" srcOrd="1" destOrd="0" parTransId="{AA0D8108-40D3-493C-8576-B328BED4FCAD}" sibTransId="{AC2B5F42-635D-4BFC-BAEF-C9B1C6AC5D52}"/>
    <dgm:cxn modelId="{93B507DD-77F6-42E0-957D-14B47D36F1CC}" type="presParOf" srcId="{9C395F38-2227-4EF6-9338-64609D4CE9F2}" destId="{65F12475-9743-4BB8-BA93-8DD11B0DF7FD}" srcOrd="0" destOrd="0" presId="urn:microsoft.com/office/officeart/2005/8/layout/hierarchy1"/>
    <dgm:cxn modelId="{02511D0B-7172-4577-BC61-08E61C20761E}" type="presParOf" srcId="{65F12475-9743-4BB8-BA93-8DD11B0DF7FD}" destId="{0AFE31BE-7DDB-44EB-9606-3356BC3E9927}" srcOrd="0" destOrd="0" presId="urn:microsoft.com/office/officeart/2005/8/layout/hierarchy1"/>
    <dgm:cxn modelId="{A3D72095-0992-49C0-81C2-F0BD9B8E3E7D}" type="presParOf" srcId="{0AFE31BE-7DDB-44EB-9606-3356BC3E9927}" destId="{D9919C56-1D0F-4F28-B2EF-D546156E2E44}" srcOrd="0" destOrd="0" presId="urn:microsoft.com/office/officeart/2005/8/layout/hierarchy1"/>
    <dgm:cxn modelId="{B4903436-8B1E-41D0-A80A-5ECF8D906819}" type="presParOf" srcId="{0AFE31BE-7DDB-44EB-9606-3356BC3E9927}" destId="{76F66DAC-5411-4A28-B712-F99D5AC697C5}" srcOrd="1" destOrd="0" presId="urn:microsoft.com/office/officeart/2005/8/layout/hierarchy1"/>
    <dgm:cxn modelId="{A08F13AD-D4B0-4AD4-A4E5-27CEC6C09C0B}" type="presParOf" srcId="{65F12475-9743-4BB8-BA93-8DD11B0DF7FD}" destId="{9208383D-D1A7-4614-A4DE-9A637554B9B0}" srcOrd="1" destOrd="0" presId="urn:microsoft.com/office/officeart/2005/8/layout/hierarchy1"/>
    <dgm:cxn modelId="{B752D307-771A-47FC-835F-2C1E5B8A52DC}" type="presParOf" srcId="{9208383D-D1A7-4614-A4DE-9A637554B9B0}" destId="{6D4C73C0-FCBC-453F-926C-217F9AF95A6A}" srcOrd="0" destOrd="0" presId="urn:microsoft.com/office/officeart/2005/8/layout/hierarchy1"/>
    <dgm:cxn modelId="{2FB21619-6804-4AEF-937F-87ED20E40534}" type="presParOf" srcId="{9208383D-D1A7-4614-A4DE-9A637554B9B0}" destId="{D5F9B33A-3F43-4407-A125-14A689F8F352}" srcOrd="1" destOrd="0" presId="urn:microsoft.com/office/officeart/2005/8/layout/hierarchy1"/>
    <dgm:cxn modelId="{40FB6DAD-A27A-4C3B-876B-B6FBE52EE408}" type="presParOf" srcId="{D5F9B33A-3F43-4407-A125-14A689F8F352}" destId="{18502564-FE43-4C38-BC36-C9254E34E458}" srcOrd="0" destOrd="0" presId="urn:microsoft.com/office/officeart/2005/8/layout/hierarchy1"/>
    <dgm:cxn modelId="{FC888107-B460-4FC1-974B-0C001D49C025}" type="presParOf" srcId="{18502564-FE43-4C38-BC36-C9254E34E458}" destId="{163BD68E-0C4F-48EA-9E3A-3AC9BEAA5A28}" srcOrd="0" destOrd="0" presId="urn:microsoft.com/office/officeart/2005/8/layout/hierarchy1"/>
    <dgm:cxn modelId="{69FAA2F1-DFDC-4652-982E-C85905E87396}" type="presParOf" srcId="{18502564-FE43-4C38-BC36-C9254E34E458}" destId="{8340711D-1609-4F29-BB05-F610A4E93F67}" srcOrd="1" destOrd="0" presId="urn:microsoft.com/office/officeart/2005/8/layout/hierarchy1"/>
    <dgm:cxn modelId="{0CC10141-491A-467C-AFEF-59D7F6BEAF91}" type="presParOf" srcId="{D5F9B33A-3F43-4407-A125-14A689F8F352}" destId="{D52AEACE-37C3-4A9D-907C-EEEBB9C6E168}" srcOrd="1" destOrd="0" presId="urn:microsoft.com/office/officeart/2005/8/layout/hierarchy1"/>
    <dgm:cxn modelId="{3E862426-FA1D-4BF9-8D22-004640B8CF17}" type="presParOf" srcId="{D52AEACE-37C3-4A9D-907C-EEEBB9C6E168}" destId="{1AB61F28-7F99-420F-A66F-240A8810358D}" srcOrd="0" destOrd="0" presId="urn:microsoft.com/office/officeart/2005/8/layout/hierarchy1"/>
    <dgm:cxn modelId="{723A5630-E750-43EB-BDAE-B54D38E66FD6}" type="presParOf" srcId="{D52AEACE-37C3-4A9D-907C-EEEBB9C6E168}" destId="{321B7497-850F-445C-9E48-49B47E5AB048}" srcOrd="1" destOrd="0" presId="urn:microsoft.com/office/officeart/2005/8/layout/hierarchy1"/>
    <dgm:cxn modelId="{0CC61DD2-D4D6-4567-9E96-3046DC38AE1D}" type="presParOf" srcId="{321B7497-850F-445C-9E48-49B47E5AB048}" destId="{1E04DA16-FB1A-4C1E-B186-4CB6F1E4DC5E}" srcOrd="0" destOrd="0" presId="urn:microsoft.com/office/officeart/2005/8/layout/hierarchy1"/>
    <dgm:cxn modelId="{F4649CA4-C9C8-4A97-8162-7F708F7A8E95}" type="presParOf" srcId="{1E04DA16-FB1A-4C1E-B186-4CB6F1E4DC5E}" destId="{3D3A1367-5037-4830-80E0-5D8998D93B63}" srcOrd="0" destOrd="0" presId="urn:microsoft.com/office/officeart/2005/8/layout/hierarchy1"/>
    <dgm:cxn modelId="{2F20CD41-5849-4762-949C-290F25F66EC6}" type="presParOf" srcId="{1E04DA16-FB1A-4C1E-B186-4CB6F1E4DC5E}" destId="{25C1F90F-CA16-4BDF-A41C-6E21A298A52F}" srcOrd="1" destOrd="0" presId="urn:microsoft.com/office/officeart/2005/8/layout/hierarchy1"/>
    <dgm:cxn modelId="{2C5FBEB4-01C6-4729-A206-A7DDC98BBB74}" type="presParOf" srcId="{321B7497-850F-445C-9E48-49B47E5AB048}" destId="{9F4D1CC5-5A15-482F-8CD3-3507A16581A2}" srcOrd="1" destOrd="0" presId="urn:microsoft.com/office/officeart/2005/8/layout/hierarchy1"/>
    <dgm:cxn modelId="{6ED54958-DF54-404E-855D-801E2C6E5717}" type="presParOf" srcId="{D52AEACE-37C3-4A9D-907C-EEEBB9C6E168}" destId="{A40C5FB5-D312-4B38-9E5E-35DE62BF4D83}" srcOrd="2" destOrd="0" presId="urn:microsoft.com/office/officeart/2005/8/layout/hierarchy1"/>
    <dgm:cxn modelId="{651B1CED-92FF-4391-8977-F3A3E7043833}" type="presParOf" srcId="{D52AEACE-37C3-4A9D-907C-EEEBB9C6E168}" destId="{4A696AC8-3953-4BBF-A20E-4C46B2EA67C2}" srcOrd="3" destOrd="0" presId="urn:microsoft.com/office/officeart/2005/8/layout/hierarchy1"/>
    <dgm:cxn modelId="{9C42325A-4FF5-4670-8E79-DD5F1B593368}" type="presParOf" srcId="{4A696AC8-3953-4BBF-A20E-4C46B2EA67C2}" destId="{BF422D94-4E8D-4E07-AE11-EB495AEFE6EF}" srcOrd="0" destOrd="0" presId="urn:microsoft.com/office/officeart/2005/8/layout/hierarchy1"/>
    <dgm:cxn modelId="{3B94FDCE-5395-4A92-8DC7-AAC65820A923}" type="presParOf" srcId="{BF422D94-4E8D-4E07-AE11-EB495AEFE6EF}" destId="{E8BB74E1-5CAE-486D-B978-7C434DE75F3A}" srcOrd="0" destOrd="0" presId="urn:microsoft.com/office/officeart/2005/8/layout/hierarchy1"/>
    <dgm:cxn modelId="{9B89BFB4-7BC0-465E-9735-9751E7625F5D}" type="presParOf" srcId="{BF422D94-4E8D-4E07-AE11-EB495AEFE6EF}" destId="{AFECE541-070B-4B5D-94B1-B75BFE1BB35E}" srcOrd="1" destOrd="0" presId="urn:microsoft.com/office/officeart/2005/8/layout/hierarchy1"/>
    <dgm:cxn modelId="{E54C3B0A-DAC7-4EB8-819C-AB238BDAD44B}" type="presParOf" srcId="{4A696AC8-3953-4BBF-A20E-4C46B2EA67C2}" destId="{FD2D7CCA-8A89-4C1A-8336-0615A9D2728C}" srcOrd="1" destOrd="0" presId="urn:microsoft.com/office/officeart/2005/8/layout/hierarchy1"/>
    <dgm:cxn modelId="{DF63529C-AA33-43EA-AE42-3DB4E444C2CD}" type="presParOf" srcId="{D52AEACE-37C3-4A9D-907C-EEEBB9C6E168}" destId="{2E5D4039-F38C-4667-B371-9F0CE3934BA2}" srcOrd="4" destOrd="0" presId="urn:microsoft.com/office/officeart/2005/8/layout/hierarchy1"/>
    <dgm:cxn modelId="{F9A0F2F0-4C36-4083-99CB-70B61710C899}" type="presParOf" srcId="{D52AEACE-37C3-4A9D-907C-EEEBB9C6E168}" destId="{B03611A3-DEA3-47FD-8CF8-2B9A3A1C8666}" srcOrd="5" destOrd="0" presId="urn:microsoft.com/office/officeart/2005/8/layout/hierarchy1"/>
    <dgm:cxn modelId="{446DDF28-C2EA-4626-BCEA-6A7426BFF692}" type="presParOf" srcId="{B03611A3-DEA3-47FD-8CF8-2B9A3A1C8666}" destId="{AB464001-7EAA-4A2E-9BBB-0D38D7D02FA1}" srcOrd="0" destOrd="0" presId="urn:microsoft.com/office/officeart/2005/8/layout/hierarchy1"/>
    <dgm:cxn modelId="{3C6B8E86-DDC9-4619-AA0E-2FC2CD20EEFB}" type="presParOf" srcId="{AB464001-7EAA-4A2E-9BBB-0D38D7D02FA1}" destId="{B5A14946-2E80-4DE9-8620-A4D35F0394F1}" srcOrd="0" destOrd="0" presId="urn:microsoft.com/office/officeart/2005/8/layout/hierarchy1"/>
    <dgm:cxn modelId="{76D44098-84EE-4E0A-BB22-7B12F3967BE1}" type="presParOf" srcId="{AB464001-7EAA-4A2E-9BBB-0D38D7D02FA1}" destId="{191270A8-A10A-4A3B-9CD4-11120FDD3E38}" srcOrd="1" destOrd="0" presId="urn:microsoft.com/office/officeart/2005/8/layout/hierarchy1"/>
    <dgm:cxn modelId="{88102F15-2C8F-478B-8F47-09092655C906}" type="presParOf" srcId="{B03611A3-DEA3-47FD-8CF8-2B9A3A1C8666}" destId="{2E9F9737-C352-4535-972A-4E7E392DF956}" srcOrd="1" destOrd="0" presId="urn:microsoft.com/office/officeart/2005/8/layout/hierarchy1"/>
    <dgm:cxn modelId="{28193ED7-9E9B-4607-9C8B-94E615222FC0}" type="presParOf" srcId="{9208383D-D1A7-4614-A4DE-9A637554B9B0}" destId="{035991B9-8B66-446A-B9BC-AD6F44CF382A}" srcOrd="2" destOrd="0" presId="urn:microsoft.com/office/officeart/2005/8/layout/hierarchy1"/>
    <dgm:cxn modelId="{23631C8C-7276-4CC6-AD10-0BA061773643}" type="presParOf" srcId="{9208383D-D1A7-4614-A4DE-9A637554B9B0}" destId="{FF345A1D-A988-413C-8332-5FF85D3C2208}" srcOrd="3" destOrd="0" presId="urn:microsoft.com/office/officeart/2005/8/layout/hierarchy1"/>
    <dgm:cxn modelId="{12AF9944-9FE7-40BC-A055-934607C8AD7A}" type="presParOf" srcId="{FF345A1D-A988-413C-8332-5FF85D3C2208}" destId="{5FCBEFB3-A81D-420D-91E1-D1E38A652F1A}" srcOrd="0" destOrd="0" presId="urn:microsoft.com/office/officeart/2005/8/layout/hierarchy1"/>
    <dgm:cxn modelId="{91B4C7E1-5464-4962-B6CC-9B223119C242}" type="presParOf" srcId="{5FCBEFB3-A81D-420D-91E1-D1E38A652F1A}" destId="{1BC472B5-F5E3-425C-BF13-58DCCBA97A72}" srcOrd="0" destOrd="0" presId="urn:microsoft.com/office/officeart/2005/8/layout/hierarchy1"/>
    <dgm:cxn modelId="{EDC0EF49-B76B-4D4B-ADFF-544F73891C2E}" type="presParOf" srcId="{5FCBEFB3-A81D-420D-91E1-D1E38A652F1A}" destId="{1284EE1F-F30F-41B0-8A26-5E073CE36BB5}" srcOrd="1" destOrd="0" presId="urn:microsoft.com/office/officeart/2005/8/layout/hierarchy1"/>
    <dgm:cxn modelId="{89600FF2-4FC7-49C3-991F-D2319A0506AC}" type="presParOf" srcId="{FF345A1D-A988-413C-8332-5FF85D3C2208}" destId="{978B69C5-2290-4DAE-94D2-7EEAD363D6B6}" srcOrd="1" destOrd="0" presId="urn:microsoft.com/office/officeart/2005/8/layout/hierarchy1"/>
    <dgm:cxn modelId="{6E7C6E1A-F0AA-4234-A1F1-A2CA07EFBC74}" type="presParOf" srcId="{978B69C5-2290-4DAE-94D2-7EEAD363D6B6}" destId="{E952F9FF-FACF-436A-A8CC-D1F8B475644B}" srcOrd="0" destOrd="0" presId="urn:microsoft.com/office/officeart/2005/8/layout/hierarchy1"/>
    <dgm:cxn modelId="{FD0C2F7B-EB4B-480E-AA6C-C2E7A8F0FFC9}" type="presParOf" srcId="{978B69C5-2290-4DAE-94D2-7EEAD363D6B6}" destId="{616231C2-6259-4C63-AFCF-DCB65768893E}" srcOrd="1" destOrd="0" presId="urn:microsoft.com/office/officeart/2005/8/layout/hierarchy1"/>
    <dgm:cxn modelId="{A7CDCF87-B49F-4EAE-BFD8-1399EA8EAEAE}" type="presParOf" srcId="{616231C2-6259-4C63-AFCF-DCB65768893E}" destId="{9B6A4182-ED9E-4686-AB75-8C1EC15293EC}" srcOrd="0" destOrd="0" presId="urn:microsoft.com/office/officeart/2005/8/layout/hierarchy1"/>
    <dgm:cxn modelId="{575FF049-552E-41AE-AC1E-5FFF1FC510B8}" type="presParOf" srcId="{9B6A4182-ED9E-4686-AB75-8C1EC15293EC}" destId="{DF6EAB4B-AA8C-4BB3-9B21-8ED8E99BA1ED}" srcOrd="0" destOrd="0" presId="urn:microsoft.com/office/officeart/2005/8/layout/hierarchy1"/>
    <dgm:cxn modelId="{1CD36953-713E-4030-8508-FDB587B42971}" type="presParOf" srcId="{9B6A4182-ED9E-4686-AB75-8C1EC15293EC}" destId="{431C428F-4EC9-4D64-ACF8-C66ADB045A2B}" srcOrd="1" destOrd="0" presId="urn:microsoft.com/office/officeart/2005/8/layout/hierarchy1"/>
    <dgm:cxn modelId="{4DFA1EDA-F299-424B-B79E-7164E22EEFD8}" type="presParOf" srcId="{616231C2-6259-4C63-AFCF-DCB65768893E}" destId="{54E3BB27-2A67-4509-873F-7EB88563C522}" srcOrd="1" destOrd="0" presId="urn:microsoft.com/office/officeart/2005/8/layout/hierarchy1"/>
    <dgm:cxn modelId="{D17ABD32-3007-48F8-90F3-F3042FA8157D}" type="presParOf" srcId="{978B69C5-2290-4DAE-94D2-7EEAD363D6B6}" destId="{84724AA8-7FAC-44DF-ACCE-825E785945AA}" srcOrd="2" destOrd="0" presId="urn:microsoft.com/office/officeart/2005/8/layout/hierarchy1"/>
    <dgm:cxn modelId="{25ED18BF-2618-47CE-B674-68EFEB0435F6}" type="presParOf" srcId="{978B69C5-2290-4DAE-94D2-7EEAD363D6B6}" destId="{27F8BE19-3B06-476D-88E8-DF5142FA3133}" srcOrd="3" destOrd="0" presId="urn:microsoft.com/office/officeart/2005/8/layout/hierarchy1"/>
    <dgm:cxn modelId="{6E4FD2AA-A183-4A2A-A482-0538C9139882}" type="presParOf" srcId="{27F8BE19-3B06-476D-88E8-DF5142FA3133}" destId="{42C71796-F8DB-421F-9922-093C8D9A3F5D}" srcOrd="0" destOrd="0" presId="urn:microsoft.com/office/officeart/2005/8/layout/hierarchy1"/>
    <dgm:cxn modelId="{C6485DCC-7F2E-4079-B33B-0E0814E1CF9F}" type="presParOf" srcId="{42C71796-F8DB-421F-9922-093C8D9A3F5D}" destId="{537C0126-4652-4447-8903-E416A457DBA3}" srcOrd="0" destOrd="0" presId="urn:microsoft.com/office/officeart/2005/8/layout/hierarchy1"/>
    <dgm:cxn modelId="{123A7853-EDD9-43C5-8A02-D7BA310CEBFA}" type="presParOf" srcId="{42C71796-F8DB-421F-9922-093C8D9A3F5D}" destId="{6473591A-8281-450A-B985-83D6C115480C}" srcOrd="1" destOrd="0" presId="urn:microsoft.com/office/officeart/2005/8/layout/hierarchy1"/>
    <dgm:cxn modelId="{4B933D14-2FFB-4D92-83D7-61713D3C1F12}" type="presParOf" srcId="{27F8BE19-3B06-476D-88E8-DF5142FA3133}" destId="{D1090444-87B5-4B09-BCC5-42EB9A02C63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9981248-BE5D-49B3-911E-254C6C4AE0B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E74697F-A938-49D0-9E69-C67EC81EC1AD}">
      <dgm:prSet phldrT="[Text]" custT="1"/>
      <dgm:spPr/>
      <dgm:t>
        <a:bodyPr/>
        <a:lstStyle/>
        <a:p>
          <a:r>
            <a:rPr lang="en-US" sz="3600" dirty="0" smtClean="0"/>
            <a:t>What causes a gas’s volume to change?</a:t>
          </a:r>
          <a:endParaRPr lang="en-US" sz="3600" dirty="0"/>
        </a:p>
      </dgm:t>
    </dgm:pt>
    <dgm:pt modelId="{CD6D2182-5BD3-4A73-B310-3E160E589D02}" type="parTrans" cxnId="{8A579B3F-9153-4412-9425-5F1D50020637}">
      <dgm:prSet/>
      <dgm:spPr/>
      <dgm:t>
        <a:bodyPr/>
        <a:lstStyle/>
        <a:p>
          <a:endParaRPr lang="en-US"/>
        </a:p>
      </dgm:t>
    </dgm:pt>
    <dgm:pt modelId="{52C20A6F-6B35-4609-BDF1-8E8A44E9B72B}" type="sibTrans" cxnId="{8A579B3F-9153-4412-9425-5F1D50020637}">
      <dgm:prSet/>
      <dgm:spPr/>
      <dgm:t>
        <a:bodyPr/>
        <a:lstStyle/>
        <a:p>
          <a:endParaRPr lang="en-US"/>
        </a:p>
      </dgm:t>
    </dgm:pt>
    <dgm:pt modelId="{6381BA9F-F8BE-47D6-B4F5-AF209CB5F6F2}">
      <dgm:prSet phldrT="[Text]" custT="1"/>
      <dgm:spPr/>
      <dgm:t>
        <a:bodyPr/>
        <a:lstStyle/>
        <a:p>
          <a:r>
            <a:rPr lang="en-US" sz="3200" dirty="0" smtClean="0"/>
            <a:t>Temperature</a:t>
          </a:r>
          <a:endParaRPr lang="en-US" sz="3200" dirty="0"/>
        </a:p>
      </dgm:t>
    </dgm:pt>
    <dgm:pt modelId="{C42AED87-3D17-457B-AF09-4129FC351DE8}" type="parTrans" cxnId="{D7990711-2199-432A-9C98-0D59C1595570}">
      <dgm:prSet/>
      <dgm:spPr/>
      <dgm:t>
        <a:bodyPr/>
        <a:lstStyle/>
        <a:p>
          <a:endParaRPr lang="en-US"/>
        </a:p>
      </dgm:t>
    </dgm:pt>
    <dgm:pt modelId="{8E75FDD0-EEE4-4026-84C0-E9743CCA1404}" type="sibTrans" cxnId="{D7990711-2199-432A-9C98-0D59C1595570}">
      <dgm:prSet/>
      <dgm:spPr/>
      <dgm:t>
        <a:bodyPr/>
        <a:lstStyle/>
        <a:p>
          <a:endParaRPr lang="en-US"/>
        </a:p>
      </dgm:t>
    </dgm:pt>
    <dgm:pt modelId="{71456063-D4F1-4EA8-ABC1-37EFEDB73A40}">
      <dgm:prSet phldrT="[Text]" custT="1"/>
      <dgm:spPr/>
      <dgm:t>
        <a:bodyPr/>
        <a:lstStyle/>
        <a:p>
          <a:r>
            <a:rPr lang="en-US" sz="2000" dirty="0" smtClean="0"/>
            <a:t>Measure of how fast particles are moving</a:t>
          </a:r>
          <a:endParaRPr lang="en-US" sz="2000" dirty="0"/>
        </a:p>
      </dgm:t>
    </dgm:pt>
    <dgm:pt modelId="{46C9604B-2F25-4834-ADBB-46D839EA50CA}" type="parTrans" cxnId="{7135BB8C-5554-48DF-B8AA-AD26B0346075}">
      <dgm:prSet/>
      <dgm:spPr/>
      <dgm:t>
        <a:bodyPr/>
        <a:lstStyle/>
        <a:p>
          <a:endParaRPr lang="en-US"/>
        </a:p>
      </dgm:t>
    </dgm:pt>
    <dgm:pt modelId="{0274DD78-7E2C-400A-96CB-4CA780A2A20D}" type="sibTrans" cxnId="{7135BB8C-5554-48DF-B8AA-AD26B0346075}">
      <dgm:prSet/>
      <dgm:spPr/>
      <dgm:t>
        <a:bodyPr/>
        <a:lstStyle/>
        <a:p>
          <a:endParaRPr lang="en-US"/>
        </a:p>
      </dgm:t>
    </dgm:pt>
    <dgm:pt modelId="{1952EA39-7EB0-4C96-B2A2-FDEE16CC91A1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Hotter = Faster!</a:t>
          </a:r>
          <a:endParaRPr lang="en-US" sz="2000" dirty="0">
            <a:solidFill>
              <a:schemeClr val="bg1"/>
            </a:solidFill>
          </a:endParaRPr>
        </a:p>
      </dgm:t>
    </dgm:pt>
    <dgm:pt modelId="{5640F1DF-5BCF-44A1-8DE4-B28C437D70C0}" type="parTrans" cxnId="{4D95D39D-29F6-4082-A072-0FA5A0B903A2}">
      <dgm:prSet/>
      <dgm:spPr/>
      <dgm:t>
        <a:bodyPr/>
        <a:lstStyle/>
        <a:p>
          <a:endParaRPr lang="en-US"/>
        </a:p>
      </dgm:t>
    </dgm:pt>
    <dgm:pt modelId="{75E1A01E-3DED-4BDD-A9E1-7247E6229D4D}" type="sibTrans" cxnId="{4D95D39D-29F6-4082-A072-0FA5A0B903A2}">
      <dgm:prSet/>
      <dgm:spPr/>
      <dgm:t>
        <a:bodyPr/>
        <a:lstStyle/>
        <a:p>
          <a:endParaRPr lang="en-US"/>
        </a:p>
      </dgm:t>
    </dgm:pt>
    <dgm:pt modelId="{EA5DB399-84BB-4BCC-93FD-AE2BA87096F0}">
      <dgm:prSet phldrT="[Text]" custT="1"/>
      <dgm:spPr/>
      <dgm:t>
        <a:bodyPr/>
        <a:lstStyle/>
        <a:p>
          <a:r>
            <a:rPr lang="en-US" sz="3600" dirty="0" smtClean="0"/>
            <a:t>Pressure</a:t>
          </a:r>
          <a:endParaRPr lang="en-US" sz="3600" dirty="0"/>
        </a:p>
      </dgm:t>
    </dgm:pt>
    <dgm:pt modelId="{EF273D9D-846F-4EB5-B856-19C3A6898BB2}" type="parTrans" cxnId="{1286D397-C2A5-4B35-9064-8EDFCE0C5B29}">
      <dgm:prSet/>
      <dgm:spPr/>
      <dgm:t>
        <a:bodyPr/>
        <a:lstStyle/>
        <a:p>
          <a:endParaRPr lang="en-US"/>
        </a:p>
      </dgm:t>
    </dgm:pt>
    <dgm:pt modelId="{303149C4-949E-49CD-A635-D3414B23CCA8}" type="sibTrans" cxnId="{1286D397-C2A5-4B35-9064-8EDFCE0C5B29}">
      <dgm:prSet/>
      <dgm:spPr/>
      <dgm:t>
        <a:bodyPr/>
        <a:lstStyle/>
        <a:p>
          <a:endParaRPr lang="en-US"/>
        </a:p>
      </dgm:t>
    </dgm:pt>
    <dgm:pt modelId="{94FC414B-BF07-4783-BFFB-16AAB5C44D85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The number of times particles of gas hit the inside of their container</a:t>
          </a:r>
          <a:endParaRPr lang="en-US" sz="2000" dirty="0">
            <a:solidFill>
              <a:schemeClr val="bg1"/>
            </a:solidFill>
          </a:endParaRPr>
        </a:p>
      </dgm:t>
    </dgm:pt>
    <dgm:pt modelId="{611DADDB-9341-46B5-ABFB-B1021DEA4BD5}" type="parTrans" cxnId="{C409C863-845F-4F0D-834E-B6B9B50AC372}">
      <dgm:prSet/>
      <dgm:spPr/>
      <dgm:t>
        <a:bodyPr/>
        <a:lstStyle/>
        <a:p>
          <a:endParaRPr lang="en-US"/>
        </a:p>
      </dgm:t>
    </dgm:pt>
    <dgm:pt modelId="{D6F49559-A072-4265-9BC2-56DAFE39FD3C}" type="sibTrans" cxnId="{C409C863-845F-4F0D-834E-B6B9B50AC372}">
      <dgm:prSet/>
      <dgm:spPr/>
      <dgm:t>
        <a:bodyPr/>
        <a:lstStyle/>
        <a:p>
          <a:endParaRPr lang="en-US"/>
        </a:p>
      </dgm:t>
    </dgm:pt>
    <dgm:pt modelId="{EFF03130-FAEC-4F85-8B97-7213943403EE}">
      <dgm:prSet custT="1"/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The faster particles move, the more energy they have</a:t>
          </a:r>
          <a:endParaRPr lang="en-US" sz="2000" dirty="0">
            <a:solidFill>
              <a:schemeClr val="bg1"/>
            </a:solidFill>
          </a:endParaRPr>
        </a:p>
      </dgm:t>
    </dgm:pt>
    <dgm:pt modelId="{AA0D8108-40D3-493C-8576-B328BED4FCAD}" type="parTrans" cxnId="{75864452-6C76-4173-B46C-F031D82BD06C}">
      <dgm:prSet/>
      <dgm:spPr/>
      <dgm:t>
        <a:bodyPr/>
        <a:lstStyle/>
        <a:p>
          <a:endParaRPr lang="en-US"/>
        </a:p>
      </dgm:t>
    </dgm:pt>
    <dgm:pt modelId="{AC2B5F42-635D-4BFC-BAEF-C9B1C6AC5D52}" type="sibTrans" cxnId="{75864452-6C76-4173-B46C-F031D82BD06C}">
      <dgm:prSet/>
      <dgm:spPr/>
      <dgm:t>
        <a:bodyPr/>
        <a:lstStyle/>
        <a:p>
          <a:endParaRPr lang="en-US"/>
        </a:p>
      </dgm:t>
    </dgm:pt>
    <dgm:pt modelId="{6426E83C-8F47-47D0-ADF4-EA772365C654}">
      <dgm:prSet custT="1"/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The more particles in a space, the higher the pressure</a:t>
          </a:r>
          <a:endParaRPr lang="en-US" sz="2000" dirty="0">
            <a:solidFill>
              <a:schemeClr val="bg1"/>
            </a:solidFill>
          </a:endParaRPr>
        </a:p>
      </dgm:t>
    </dgm:pt>
    <dgm:pt modelId="{5D48BAE1-D160-4282-BB33-E3F6685047F5}" type="parTrans" cxnId="{3ECB5546-03E9-472A-BB20-BFB71183ECBB}">
      <dgm:prSet/>
      <dgm:spPr/>
      <dgm:t>
        <a:bodyPr/>
        <a:lstStyle/>
        <a:p>
          <a:endParaRPr lang="en-US"/>
        </a:p>
      </dgm:t>
    </dgm:pt>
    <dgm:pt modelId="{3EC27503-66E6-4D5F-86FF-D66A876BA860}" type="sibTrans" cxnId="{3ECB5546-03E9-472A-BB20-BFB71183ECBB}">
      <dgm:prSet/>
      <dgm:spPr/>
      <dgm:t>
        <a:bodyPr/>
        <a:lstStyle/>
        <a:p>
          <a:endParaRPr lang="en-US"/>
        </a:p>
      </dgm:t>
    </dgm:pt>
    <dgm:pt modelId="{9C395F38-2227-4EF6-9338-64609D4CE9F2}" type="pres">
      <dgm:prSet presAssocID="{D9981248-BE5D-49B3-911E-254C6C4AE0B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5F12475-9743-4BB8-BA93-8DD11B0DF7FD}" type="pres">
      <dgm:prSet presAssocID="{AE74697F-A938-49D0-9E69-C67EC81EC1AD}" presName="hierRoot1" presStyleCnt="0"/>
      <dgm:spPr/>
    </dgm:pt>
    <dgm:pt modelId="{0AFE31BE-7DDB-44EB-9606-3356BC3E9927}" type="pres">
      <dgm:prSet presAssocID="{AE74697F-A938-49D0-9E69-C67EC81EC1AD}" presName="composite" presStyleCnt="0"/>
      <dgm:spPr/>
    </dgm:pt>
    <dgm:pt modelId="{D9919C56-1D0F-4F28-B2EF-D546156E2E44}" type="pres">
      <dgm:prSet presAssocID="{AE74697F-A938-49D0-9E69-C67EC81EC1AD}" presName="background" presStyleLbl="node0" presStyleIdx="0" presStyleCnt="1"/>
      <dgm:spPr/>
    </dgm:pt>
    <dgm:pt modelId="{76F66DAC-5411-4A28-B712-F99D5AC697C5}" type="pres">
      <dgm:prSet presAssocID="{AE74697F-A938-49D0-9E69-C67EC81EC1AD}" presName="text" presStyleLbl="fgAcc0" presStyleIdx="0" presStyleCnt="1" custScaleX="326181" custScaleY="2287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08383D-D1A7-4614-A4DE-9A637554B9B0}" type="pres">
      <dgm:prSet presAssocID="{AE74697F-A938-49D0-9E69-C67EC81EC1AD}" presName="hierChild2" presStyleCnt="0"/>
      <dgm:spPr/>
    </dgm:pt>
    <dgm:pt modelId="{6D4C73C0-FCBC-453F-926C-217F9AF95A6A}" type="pres">
      <dgm:prSet presAssocID="{C42AED87-3D17-457B-AF09-4129FC351DE8}" presName="Name10" presStyleLbl="parChTrans1D2" presStyleIdx="0" presStyleCnt="2"/>
      <dgm:spPr/>
      <dgm:t>
        <a:bodyPr/>
        <a:lstStyle/>
        <a:p>
          <a:endParaRPr lang="en-US"/>
        </a:p>
      </dgm:t>
    </dgm:pt>
    <dgm:pt modelId="{D5F9B33A-3F43-4407-A125-14A689F8F352}" type="pres">
      <dgm:prSet presAssocID="{6381BA9F-F8BE-47D6-B4F5-AF209CB5F6F2}" presName="hierRoot2" presStyleCnt="0"/>
      <dgm:spPr/>
    </dgm:pt>
    <dgm:pt modelId="{18502564-FE43-4C38-BC36-C9254E34E458}" type="pres">
      <dgm:prSet presAssocID="{6381BA9F-F8BE-47D6-B4F5-AF209CB5F6F2}" presName="composite2" presStyleCnt="0"/>
      <dgm:spPr/>
    </dgm:pt>
    <dgm:pt modelId="{163BD68E-0C4F-48EA-9E3A-3AC9BEAA5A28}" type="pres">
      <dgm:prSet presAssocID="{6381BA9F-F8BE-47D6-B4F5-AF209CB5F6F2}" presName="background2" presStyleLbl="node2" presStyleIdx="0" presStyleCnt="2"/>
      <dgm:spPr/>
    </dgm:pt>
    <dgm:pt modelId="{8340711D-1609-4F29-BB05-F610A4E93F67}" type="pres">
      <dgm:prSet presAssocID="{6381BA9F-F8BE-47D6-B4F5-AF209CB5F6F2}" presName="text2" presStyleLbl="fgAcc2" presStyleIdx="0" presStyleCnt="2" custScaleX="266073" custScaleY="606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2AEACE-37C3-4A9D-907C-EEEBB9C6E168}" type="pres">
      <dgm:prSet presAssocID="{6381BA9F-F8BE-47D6-B4F5-AF209CB5F6F2}" presName="hierChild3" presStyleCnt="0"/>
      <dgm:spPr/>
    </dgm:pt>
    <dgm:pt modelId="{1AB61F28-7F99-420F-A66F-240A8810358D}" type="pres">
      <dgm:prSet presAssocID="{46C9604B-2F25-4834-ADBB-46D839EA50CA}" presName="Name17" presStyleLbl="parChTrans1D3" presStyleIdx="0" presStyleCnt="5"/>
      <dgm:spPr/>
      <dgm:t>
        <a:bodyPr/>
        <a:lstStyle/>
        <a:p>
          <a:endParaRPr lang="en-US"/>
        </a:p>
      </dgm:t>
    </dgm:pt>
    <dgm:pt modelId="{321B7497-850F-445C-9E48-49B47E5AB048}" type="pres">
      <dgm:prSet presAssocID="{71456063-D4F1-4EA8-ABC1-37EFEDB73A40}" presName="hierRoot3" presStyleCnt="0"/>
      <dgm:spPr/>
    </dgm:pt>
    <dgm:pt modelId="{1E04DA16-FB1A-4C1E-B186-4CB6F1E4DC5E}" type="pres">
      <dgm:prSet presAssocID="{71456063-D4F1-4EA8-ABC1-37EFEDB73A40}" presName="composite3" presStyleCnt="0"/>
      <dgm:spPr/>
    </dgm:pt>
    <dgm:pt modelId="{3D3A1367-5037-4830-80E0-5D8998D93B63}" type="pres">
      <dgm:prSet presAssocID="{71456063-D4F1-4EA8-ABC1-37EFEDB73A40}" presName="background3" presStyleLbl="node3" presStyleIdx="0" presStyleCnt="5"/>
      <dgm:spPr/>
    </dgm:pt>
    <dgm:pt modelId="{25C1F90F-CA16-4BDF-A41C-6E21A298A52F}" type="pres">
      <dgm:prSet presAssocID="{71456063-D4F1-4EA8-ABC1-37EFEDB73A40}" presName="text3" presStyleLbl="fgAcc3" presStyleIdx="0" presStyleCnt="5" custScaleY="2095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4D1CC5-5A15-482F-8CD3-3507A16581A2}" type="pres">
      <dgm:prSet presAssocID="{71456063-D4F1-4EA8-ABC1-37EFEDB73A40}" presName="hierChild4" presStyleCnt="0"/>
      <dgm:spPr/>
    </dgm:pt>
    <dgm:pt modelId="{A40C5FB5-D312-4B38-9E5E-35DE62BF4D83}" type="pres">
      <dgm:prSet presAssocID="{AA0D8108-40D3-493C-8576-B328BED4FCAD}" presName="Name17" presStyleLbl="parChTrans1D3" presStyleIdx="1" presStyleCnt="5"/>
      <dgm:spPr/>
      <dgm:t>
        <a:bodyPr/>
        <a:lstStyle/>
        <a:p>
          <a:endParaRPr lang="en-US"/>
        </a:p>
      </dgm:t>
    </dgm:pt>
    <dgm:pt modelId="{4A696AC8-3953-4BBF-A20E-4C46B2EA67C2}" type="pres">
      <dgm:prSet presAssocID="{EFF03130-FAEC-4F85-8B97-7213943403EE}" presName="hierRoot3" presStyleCnt="0"/>
      <dgm:spPr/>
    </dgm:pt>
    <dgm:pt modelId="{BF422D94-4E8D-4E07-AE11-EB495AEFE6EF}" type="pres">
      <dgm:prSet presAssocID="{EFF03130-FAEC-4F85-8B97-7213943403EE}" presName="composite3" presStyleCnt="0"/>
      <dgm:spPr/>
    </dgm:pt>
    <dgm:pt modelId="{E8BB74E1-5CAE-486D-B978-7C434DE75F3A}" type="pres">
      <dgm:prSet presAssocID="{EFF03130-FAEC-4F85-8B97-7213943403EE}" presName="background3" presStyleLbl="node3" presStyleIdx="1" presStyleCnt="5"/>
      <dgm:spPr/>
    </dgm:pt>
    <dgm:pt modelId="{AFECE541-070B-4B5D-94B1-B75BFE1BB35E}" type="pres">
      <dgm:prSet presAssocID="{EFF03130-FAEC-4F85-8B97-7213943403EE}" presName="text3" presStyleLbl="fgAcc3" presStyleIdx="1" presStyleCnt="5" custScaleY="2761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2D7CCA-8A89-4C1A-8336-0615A9D2728C}" type="pres">
      <dgm:prSet presAssocID="{EFF03130-FAEC-4F85-8B97-7213943403EE}" presName="hierChild4" presStyleCnt="0"/>
      <dgm:spPr/>
    </dgm:pt>
    <dgm:pt modelId="{2E5D4039-F38C-4667-B371-9F0CE3934BA2}" type="pres">
      <dgm:prSet presAssocID="{5640F1DF-5BCF-44A1-8DE4-B28C437D70C0}" presName="Name17" presStyleLbl="parChTrans1D3" presStyleIdx="2" presStyleCnt="5"/>
      <dgm:spPr/>
      <dgm:t>
        <a:bodyPr/>
        <a:lstStyle/>
        <a:p>
          <a:endParaRPr lang="en-US"/>
        </a:p>
      </dgm:t>
    </dgm:pt>
    <dgm:pt modelId="{B03611A3-DEA3-47FD-8CF8-2B9A3A1C8666}" type="pres">
      <dgm:prSet presAssocID="{1952EA39-7EB0-4C96-B2A2-FDEE16CC91A1}" presName="hierRoot3" presStyleCnt="0"/>
      <dgm:spPr/>
    </dgm:pt>
    <dgm:pt modelId="{AB464001-7EAA-4A2E-9BBB-0D38D7D02FA1}" type="pres">
      <dgm:prSet presAssocID="{1952EA39-7EB0-4C96-B2A2-FDEE16CC91A1}" presName="composite3" presStyleCnt="0"/>
      <dgm:spPr/>
    </dgm:pt>
    <dgm:pt modelId="{B5A14946-2E80-4DE9-8620-A4D35F0394F1}" type="pres">
      <dgm:prSet presAssocID="{1952EA39-7EB0-4C96-B2A2-FDEE16CC91A1}" presName="background3" presStyleLbl="node3" presStyleIdx="2" presStyleCnt="5"/>
      <dgm:spPr/>
    </dgm:pt>
    <dgm:pt modelId="{191270A8-A10A-4A3B-9CD4-11120FDD3E38}" type="pres">
      <dgm:prSet presAssocID="{1952EA39-7EB0-4C96-B2A2-FDEE16CC91A1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9F9737-C352-4535-972A-4E7E392DF956}" type="pres">
      <dgm:prSet presAssocID="{1952EA39-7EB0-4C96-B2A2-FDEE16CC91A1}" presName="hierChild4" presStyleCnt="0"/>
      <dgm:spPr/>
    </dgm:pt>
    <dgm:pt modelId="{035991B9-8B66-446A-B9BC-AD6F44CF382A}" type="pres">
      <dgm:prSet presAssocID="{EF273D9D-846F-4EB5-B856-19C3A6898BB2}" presName="Name10" presStyleLbl="parChTrans1D2" presStyleIdx="1" presStyleCnt="2"/>
      <dgm:spPr/>
      <dgm:t>
        <a:bodyPr/>
        <a:lstStyle/>
        <a:p>
          <a:endParaRPr lang="en-US"/>
        </a:p>
      </dgm:t>
    </dgm:pt>
    <dgm:pt modelId="{FF345A1D-A988-413C-8332-5FF85D3C2208}" type="pres">
      <dgm:prSet presAssocID="{EA5DB399-84BB-4BCC-93FD-AE2BA87096F0}" presName="hierRoot2" presStyleCnt="0"/>
      <dgm:spPr/>
    </dgm:pt>
    <dgm:pt modelId="{5FCBEFB3-A81D-420D-91E1-D1E38A652F1A}" type="pres">
      <dgm:prSet presAssocID="{EA5DB399-84BB-4BCC-93FD-AE2BA87096F0}" presName="composite2" presStyleCnt="0"/>
      <dgm:spPr/>
    </dgm:pt>
    <dgm:pt modelId="{1BC472B5-F5E3-425C-BF13-58DCCBA97A72}" type="pres">
      <dgm:prSet presAssocID="{EA5DB399-84BB-4BCC-93FD-AE2BA87096F0}" presName="background2" presStyleLbl="node2" presStyleIdx="1" presStyleCnt="2"/>
      <dgm:spPr/>
    </dgm:pt>
    <dgm:pt modelId="{1284EE1F-F30F-41B0-8A26-5E073CE36BB5}" type="pres">
      <dgm:prSet presAssocID="{EA5DB399-84BB-4BCC-93FD-AE2BA87096F0}" presName="text2" presStyleLbl="fgAcc2" presStyleIdx="1" presStyleCnt="2" custScaleX="237495" custScaleY="606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8B69C5-2290-4DAE-94D2-7EEAD363D6B6}" type="pres">
      <dgm:prSet presAssocID="{EA5DB399-84BB-4BCC-93FD-AE2BA87096F0}" presName="hierChild3" presStyleCnt="0"/>
      <dgm:spPr/>
    </dgm:pt>
    <dgm:pt modelId="{E952F9FF-FACF-436A-A8CC-D1F8B475644B}" type="pres">
      <dgm:prSet presAssocID="{611DADDB-9341-46B5-ABFB-B1021DEA4BD5}" presName="Name17" presStyleLbl="parChTrans1D3" presStyleIdx="3" presStyleCnt="5"/>
      <dgm:spPr/>
      <dgm:t>
        <a:bodyPr/>
        <a:lstStyle/>
        <a:p>
          <a:endParaRPr lang="en-US"/>
        </a:p>
      </dgm:t>
    </dgm:pt>
    <dgm:pt modelId="{616231C2-6259-4C63-AFCF-DCB65768893E}" type="pres">
      <dgm:prSet presAssocID="{94FC414B-BF07-4783-BFFB-16AAB5C44D85}" presName="hierRoot3" presStyleCnt="0"/>
      <dgm:spPr/>
    </dgm:pt>
    <dgm:pt modelId="{9B6A4182-ED9E-4686-AB75-8C1EC15293EC}" type="pres">
      <dgm:prSet presAssocID="{94FC414B-BF07-4783-BFFB-16AAB5C44D85}" presName="composite3" presStyleCnt="0"/>
      <dgm:spPr/>
    </dgm:pt>
    <dgm:pt modelId="{DF6EAB4B-AA8C-4BB3-9B21-8ED8E99BA1ED}" type="pres">
      <dgm:prSet presAssocID="{94FC414B-BF07-4783-BFFB-16AAB5C44D85}" presName="background3" presStyleLbl="node3" presStyleIdx="3" presStyleCnt="5"/>
      <dgm:spPr/>
    </dgm:pt>
    <dgm:pt modelId="{431C428F-4EC9-4D64-ACF8-C66ADB045A2B}" type="pres">
      <dgm:prSet presAssocID="{94FC414B-BF07-4783-BFFB-16AAB5C44D85}" presName="text3" presStyleLbl="fgAcc3" presStyleIdx="3" presStyleCnt="5" custScaleX="110320" custScaleY="3426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E3BB27-2A67-4509-873F-7EB88563C522}" type="pres">
      <dgm:prSet presAssocID="{94FC414B-BF07-4783-BFFB-16AAB5C44D85}" presName="hierChild4" presStyleCnt="0"/>
      <dgm:spPr/>
    </dgm:pt>
    <dgm:pt modelId="{84724AA8-7FAC-44DF-ACCE-825E785945AA}" type="pres">
      <dgm:prSet presAssocID="{5D48BAE1-D160-4282-BB33-E3F6685047F5}" presName="Name17" presStyleLbl="parChTrans1D3" presStyleIdx="4" presStyleCnt="5"/>
      <dgm:spPr/>
      <dgm:t>
        <a:bodyPr/>
        <a:lstStyle/>
        <a:p>
          <a:endParaRPr lang="en-US"/>
        </a:p>
      </dgm:t>
    </dgm:pt>
    <dgm:pt modelId="{27F8BE19-3B06-476D-88E8-DF5142FA3133}" type="pres">
      <dgm:prSet presAssocID="{6426E83C-8F47-47D0-ADF4-EA772365C654}" presName="hierRoot3" presStyleCnt="0"/>
      <dgm:spPr/>
    </dgm:pt>
    <dgm:pt modelId="{42C71796-F8DB-421F-9922-093C8D9A3F5D}" type="pres">
      <dgm:prSet presAssocID="{6426E83C-8F47-47D0-ADF4-EA772365C654}" presName="composite3" presStyleCnt="0"/>
      <dgm:spPr/>
    </dgm:pt>
    <dgm:pt modelId="{537C0126-4652-4447-8903-E416A457DBA3}" type="pres">
      <dgm:prSet presAssocID="{6426E83C-8F47-47D0-ADF4-EA772365C654}" presName="background3" presStyleLbl="node3" presStyleIdx="4" presStyleCnt="5"/>
      <dgm:spPr/>
    </dgm:pt>
    <dgm:pt modelId="{6473591A-8281-450A-B985-83D6C115480C}" type="pres">
      <dgm:prSet presAssocID="{6426E83C-8F47-47D0-ADF4-EA772365C654}" presName="text3" presStyleLbl="fgAcc3" presStyleIdx="4" presStyleCnt="5" custScaleY="3149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090444-87B5-4B09-BCC5-42EB9A02C63C}" type="pres">
      <dgm:prSet presAssocID="{6426E83C-8F47-47D0-ADF4-EA772365C654}" presName="hierChild4" presStyleCnt="0"/>
      <dgm:spPr/>
    </dgm:pt>
  </dgm:ptLst>
  <dgm:cxnLst>
    <dgm:cxn modelId="{DCB928A2-2DFC-4C24-A096-63D281810706}" type="presOf" srcId="{6381BA9F-F8BE-47D6-B4F5-AF209CB5F6F2}" destId="{8340711D-1609-4F29-BB05-F610A4E93F67}" srcOrd="0" destOrd="0" presId="urn:microsoft.com/office/officeart/2005/8/layout/hierarchy1"/>
    <dgm:cxn modelId="{0F7F6106-63DE-465E-B1C0-4FA968A1E5AF}" type="presOf" srcId="{EF273D9D-846F-4EB5-B856-19C3A6898BB2}" destId="{035991B9-8B66-446A-B9BC-AD6F44CF382A}" srcOrd="0" destOrd="0" presId="urn:microsoft.com/office/officeart/2005/8/layout/hierarchy1"/>
    <dgm:cxn modelId="{8A579B3F-9153-4412-9425-5F1D50020637}" srcId="{D9981248-BE5D-49B3-911E-254C6C4AE0B1}" destId="{AE74697F-A938-49D0-9E69-C67EC81EC1AD}" srcOrd="0" destOrd="0" parTransId="{CD6D2182-5BD3-4A73-B310-3E160E589D02}" sibTransId="{52C20A6F-6B35-4609-BDF1-8E8A44E9B72B}"/>
    <dgm:cxn modelId="{E5303585-8057-4568-96FD-946589FE287E}" type="presOf" srcId="{5D48BAE1-D160-4282-BB33-E3F6685047F5}" destId="{84724AA8-7FAC-44DF-ACCE-825E785945AA}" srcOrd="0" destOrd="0" presId="urn:microsoft.com/office/officeart/2005/8/layout/hierarchy1"/>
    <dgm:cxn modelId="{8453DDFA-825E-461A-A164-33960181024B}" type="presOf" srcId="{1952EA39-7EB0-4C96-B2A2-FDEE16CC91A1}" destId="{191270A8-A10A-4A3B-9CD4-11120FDD3E38}" srcOrd="0" destOrd="0" presId="urn:microsoft.com/office/officeart/2005/8/layout/hierarchy1"/>
    <dgm:cxn modelId="{0DB59C98-14F8-4B57-AB56-CA98E65B4882}" type="presOf" srcId="{71456063-D4F1-4EA8-ABC1-37EFEDB73A40}" destId="{25C1F90F-CA16-4BDF-A41C-6E21A298A52F}" srcOrd="0" destOrd="0" presId="urn:microsoft.com/office/officeart/2005/8/layout/hierarchy1"/>
    <dgm:cxn modelId="{E11BF5DE-7F4C-4BD3-94FA-E479DD319928}" type="presOf" srcId="{94FC414B-BF07-4783-BFFB-16AAB5C44D85}" destId="{431C428F-4EC9-4D64-ACF8-C66ADB045A2B}" srcOrd="0" destOrd="0" presId="urn:microsoft.com/office/officeart/2005/8/layout/hierarchy1"/>
    <dgm:cxn modelId="{4C7581F6-B7B5-4A75-BDA3-207D906EFE3F}" type="presOf" srcId="{D9981248-BE5D-49B3-911E-254C6C4AE0B1}" destId="{9C395F38-2227-4EF6-9338-64609D4CE9F2}" srcOrd="0" destOrd="0" presId="urn:microsoft.com/office/officeart/2005/8/layout/hierarchy1"/>
    <dgm:cxn modelId="{F64DF10A-3E20-4DE0-A958-DA3FE5DC818F}" type="presOf" srcId="{AE74697F-A938-49D0-9E69-C67EC81EC1AD}" destId="{76F66DAC-5411-4A28-B712-F99D5AC697C5}" srcOrd="0" destOrd="0" presId="urn:microsoft.com/office/officeart/2005/8/layout/hierarchy1"/>
    <dgm:cxn modelId="{64764792-8F6E-4950-A783-3190556276BD}" type="presOf" srcId="{6426E83C-8F47-47D0-ADF4-EA772365C654}" destId="{6473591A-8281-450A-B985-83D6C115480C}" srcOrd="0" destOrd="0" presId="urn:microsoft.com/office/officeart/2005/8/layout/hierarchy1"/>
    <dgm:cxn modelId="{FE5C4F53-82B7-4C13-B050-6F45AAA9BA1B}" type="presOf" srcId="{5640F1DF-5BCF-44A1-8DE4-B28C437D70C0}" destId="{2E5D4039-F38C-4667-B371-9F0CE3934BA2}" srcOrd="0" destOrd="0" presId="urn:microsoft.com/office/officeart/2005/8/layout/hierarchy1"/>
    <dgm:cxn modelId="{2DFD3CEA-BC99-4A2D-8984-0BB25ED12F87}" type="presOf" srcId="{46C9604B-2F25-4834-ADBB-46D839EA50CA}" destId="{1AB61F28-7F99-420F-A66F-240A8810358D}" srcOrd="0" destOrd="0" presId="urn:microsoft.com/office/officeart/2005/8/layout/hierarchy1"/>
    <dgm:cxn modelId="{8CD38738-9662-4F44-9C7E-DF25B156D05A}" type="presOf" srcId="{EFF03130-FAEC-4F85-8B97-7213943403EE}" destId="{AFECE541-070B-4B5D-94B1-B75BFE1BB35E}" srcOrd="0" destOrd="0" presId="urn:microsoft.com/office/officeart/2005/8/layout/hierarchy1"/>
    <dgm:cxn modelId="{772696EC-6CD2-4CAE-A64A-019739C246BE}" type="presOf" srcId="{611DADDB-9341-46B5-ABFB-B1021DEA4BD5}" destId="{E952F9FF-FACF-436A-A8CC-D1F8B475644B}" srcOrd="0" destOrd="0" presId="urn:microsoft.com/office/officeart/2005/8/layout/hierarchy1"/>
    <dgm:cxn modelId="{C76CC904-60D9-4AC5-B295-BA30702777AD}" type="presOf" srcId="{EA5DB399-84BB-4BCC-93FD-AE2BA87096F0}" destId="{1284EE1F-F30F-41B0-8A26-5E073CE36BB5}" srcOrd="0" destOrd="0" presId="urn:microsoft.com/office/officeart/2005/8/layout/hierarchy1"/>
    <dgm:cxn modelId="{84A13D38-450A-4241-AAD1-57B61A91BC2A}" type="presOf" srcId="{AA0D8108-40D3-493C-8576-B328BED4FCAD}" destId="{A40C5FB5-D312-4B38-9E5E-35DE62BF4D83}" srcOrd="0" destOrd="0" presId="urn:microsoft.com/office/officeart/2005/8/layout/hierarchy1"/>
    <dgm:cxn modelId="{C409C863-845F-4F0D-834E-B6B9B50AC372}" srcId="{EA5DB399-84BB-4BCC-93FD-AE2BA87096F0}" destId="{94FC414B-BF07-4783-BFFB-16AAB5C44D85}" srcOrd="0" destOrd="0" parTransId="{611DADDB-9341-46B5-ABFB-B1021DEA4BD5}" sibTransId="{D6F49559-A072-4265-9BC2-56DAFE39FD3C}"/>
    <dgm:cxn modelId="{1286D397-C2A5-4B35-9064-8EDFCE0C5B29}" srcId="{AE74697F-A938-49D0-9E69-C67EC81EC1AD}" destId="{EA5DB399-84BB-4BCC-93FD-AE2BA87096F0}" srcOrd="1" destOrd="0" parTransId="{EF273D9D-846F-4EB5-B856-19C3A6898BB2}" sibTransId="{303149C4-949E-49CD-A635-D3414B23CCA8}"/>
    <dgm:cxn modelId="{A4674309-BA40-44C1-969F-8821821D2F27}" type="presOf" srcId="{C42AED87-3D17-457B-AF09-4129FC351DE8}" destId="{6D4C73C0-FCBC-453F-926C-217F9AF95A6A}" srcOrd="0" destOrd="0" presId="urn:microsoft.com/office/officeart/2005/8/layout/hierarchy1"/>
    <dgm:cxn modelId="{7135BB8C-5554-48DF-B8AA-AD26B0346075}" srcId="{6381BA9F-F8BE-47D6-B4F5-AF209CB5F6F2}" destId="{71456063-D4F1-4EA8-ABC1-37EFEDB73A40}" srcOrd="0" destOrd="0" parTransId="{46C9604B-2F25-4834-ADBB-46D839EA50CA}" sibTransId="{0274DD78-7E2C-400A-96CB-4CA780A2A20D}"/>
    <dgm:cxn modelId="{D7990711-2199-432A-9C98-0D59C1595570}" srcId="{AE74697F-A938-49D0-9E69-C67EC81EC1AD}" destId="{6381BA9F-F8BE-47D6-B4F5-AF209CB5F6F2}" srcOrd="0" destOrd="0" parTransId="{C42AED87-3D17-457B-AF09-4129FC351DE8}" sibTransId="{8E75FDD0-EEE4-4026-84C0-E9743CCA1404}"/>
    <dgm:cxn modelId="{4D95D39D-29F6-4082-A072-0FA5A0B903A2}" srcId="{6381BA9F-F8BE-47D6-B4F5-AF209CB5F6F2}" destId="{1952EA39-7EB0-4C96-B2A2-FDEE16CC91A1}" srcOrd="2" destOrd="0" parTransId="{5640F1DF-5BCF-44A1-8DE4-B28C437D70C0}" sibTransId="{75E1A01E-3DED-4BDD-A9E1-7247E6229D4D}"/>
    <dgm:cxn modelId="{3ECB5546-03E9-472A-BB20-BFB71183ECBB}" srcId="{EA5DB399-84BB-4BCC-93FD-AE2BA87096F0}" destId="{6426E83C-8F47-47D0-ADF4-EA772365C654}" srcOrd="1" destOrd="0" parTransId="{5D48BAE1-D160-4282-BB33-E3F6685047F5}" sibTransId="{3EC27503-66E6-4D5F-86FF-D66A876BA860}"/>
    <dgm:cxn modelId="{75864452-6C76-4173-B46C-F031D82BD06C}" srcId="{6381BA9F-F8BE-47D6-B4F5-AF209CB5F6F2}" destId="{EFF03130-FAEC-4F85-8B97-7213943403EE}" srcOrd="1" destOrd="0" parTransId="{AA0D8108-40D3-493C-8576-B328BED4FCAD}" sibTransId="{AC2B5F42-635D-4BFC-BAEF-C9B1C6AC5D52}"/>
    <dgm:cxn modelId="{70969BB8-4E4D-464C-9117-D51A33F8CE0C}" type="presParOf" srcId="{9C395F38-2227-4EF6-9338-64609D4CE9F2}" destId="{65F12475-9743-4BB8-BA93-8DD11B0DF7FD}" srcOrd="0" destOrd="0" presId="urn:microsoft.com/office/officeart/2005/8/layout/hierarchy1"/>
    <dgm:cxn modelId="{ADB40297-7063-4F6A-A228-024120D50235}" type="presParOf" srcId="{65F12475-9743-4BB8-BA93-8DD11B0DF7FD}" destId="{0AFE31BE-7DDB-44EB-9606-3356BC3E9927}" srcOrd="0" destOrd="0" presId="urn:microsoft.com/office/officeart/2005/8/layout/hierarchy1"/>
    <dgm:cxn modelId="{7C1F26CA-9213-45F1-B527-2177E83FFE03}" type="presParOf" srcId="{0AFE31BE-7DDB-44EB-9606-3356BC3E9927}" destId="{D9919C56-1D0F-4F28-B2EF-D546156E2E44}" srcOrd="0" destOrd="0" presId="urn:microsoft.com/office/officeart/2005/8/layout/hierarchy1"/>
    <dgm:cxn modelId="{E75546FB-FE14-4666-B90A-1D6027A86935}" type="presParOf" srcId="{0AFE31BE-7DDB-44EB-9606-3356BC3E9927}" destId="{76F66DAC-5411-4A28-B712-F99D5AC697C5}" srcOrd="1" destOrd="0" presId="urn:microsoft.com/office/officeart/2005/8/layout/hierarchy1"/>
    <dgm:cxn modelId="{5EFADF07-060B-4711-9F87-96BCA3477A97}" type="presParOf" srcId="{65F12475-9743-4BB8-BA93-8DD11B0DF7FD}" destId="{9208383D-D1A7-4614-A4DE-9A637554B9B0}" srcOrd="1" destOrd="0" presId="urn:microsoft.com/office/officeart/2005/8/layout/hierarchy1"/>
    <dgm:cxn modelId="{C2607552-51DF-4392-8D75-CD21350B3662}" type="presParOf" srcId="{9208383D-D1A7-4614-A4DE-9A637554B9B0}" destId="{6D4C73C0-FCBC-453F-926C-217F9AF95A6A}" srcOrd="0" destOrd="0" presId="urn:microsoft.com/office/officeart/2005/8/layout/hierarchy1"/>
    <dgm:cxn modelId="{73E11AF9-2793-4A22-B92E-53049C383803}" type="presParOf" srcId="{9208383D-D1A7-4614-A4DE-9A637554B9B0}" destId="{D5F9B33A-3F43-4407-A125-14A689F8F352}" srcOrd="1" destOrd="0" presId="urn:microsoft.com/office/officeart/2005/8/layout/hierarchy1"/>
    <dgm:cxn modelId="{35870AE6-B647-4308-8523-37F2B7B94CFA}" type="presParOf" srcId="{D5F9B33A-3F43-4407-A125-14A689F8F352}" destId="{18502564-FE43-4C38-BC36-C9254E34E458}" srcOrd="0" destOrd="0" presId="urn:microsoft.com/office/officeart/2005/8/layout/hierarchy1"/>
    <dgm:cxn modelId="{494186E5-CD3C-4B51-A7CA-FD149D0F7263}" type="presParOf" srcId="{18502564-FE43-4C38-BC36-C9254E34E458}" destId="{163BD68E-0C4F-48EA-9E3A-3AC9BEAA5A28}" srcOrd="0" destOrd="0" presId="urn:microsoft.com/office/officeart/2005/8/layout/hierarchy1"/>
    <dgm:cxn modelId="{C7A42CB1-FABC-4C99-B906-F4A925115A78}" type="presParOf" srcId="{18502564-FE43-4C38-BC36-C9254E34E458}" destId="{8340711D-1609-4F29-BB05-F610A4E93F67}" srcOrd="1" destOrd="0" presId="urn:microsoft.com/office/officeart/2005/8/layout/hierarchy1"/>
    <dgm:cxn modelId="{C1D7D0B3-130B-42C0-94D4-820E9F3889BC}" type="presParOf" srcId="{D5F9B33A-3F43-4407-A125-14A689F8F352}" destId="{D52AEACE-37C3-4A9D-907C-EEEBB9C6E168}" srcOrd="1" destOrd="0" presId="urn:microsoft.com/office/officeart/2005/8/layout/hierarchy1"/>
    <dgm:cxn modelId="{EBFDA809-0D20-495E-B716-D051D8DA1408}" type="presParOf" srcId="{D52AEACE-37C3-4A9D-907C-EEEBB9C6E168}" destId="{1AB61F28-7F99-420F-A66F-240A8810358D}" srcOrd="0" destOrd="0" presId="urn:microsoft.com/office/officeart/2005/8/layout/hierarchy1"/>
    <dgm:cxn modelId="{3D44A10B-ABBB-42D6-8193-FAA1884EE458}" type="presParOf" srcId="{D52AEACE-37C3-4A9D-907C-EEEBB9C6E168}" destId="{321B7497-850F-445C-9E48-49B47E5AB048}" srcOrd="1" destOrd="0" presId="urn:microsoft.com/office/officeart/2005/8/layout/hierarchy1"/>
    <dgm:cxn modelId="{DC107A9C-6A5B-4199-9F66-BDB8E0A04439}" type="presParOf" srcId="{321B7497-850F-445C-9E48-49B47E5AB048}" destId="{1E04DA16-FB1A-4C1E-B186-4CB6F1E4DC5E}" srcOrd="0" destOrd="0" presId="urn:microsoft.com/office/officeart/2005/8/layout/hierarchy1"/>
    <dgm:cxn modelId="{C42C6D27-C73B-41D5-8689-98632231A726}" type="presParOf" srcId="{1E04DA16-FB1A-4C1E-B186-4CB6F1E4DC5E}" destId="{3D3A1367-5037-4830-80E0-5D8998D93B63}" srcOrd="0" destOrd="0" presId="urn:microsoft.com/office/officeart/2005/8/layout/hierarchy1"/>
    <dgm:cxn modelId="{8D36C89C-263B-4C75-A6FF-F3AA7D0B0F6D}" type="presParOf" srcId="{1E04DA16-FB1A-4C1E-B186-4CB6F1E4DC5E}" destId="{25C1F90F-CA16-4BDF-A41C-6E21A298A52F}" srcOrd="1" destOrd="0" presId="urn:microsoft.com/office/officeart/2005/8/layout/hierarchy1"/>
    <dgm:cxn modelId="{132CB761-7B28-4683-B119-98BAC474B91C}" type="presParOf" srcId="{321B7497-850F-445C-9E48-49B47E5AB048}" destId="{9F4D1CC5-5A15-482F-8CD3-3507A16581A2}" srcOrd="1" destOrd="0" presId="urn:microsoft.com/office/officeart/2005/8/layout/hierarchy1"/>
    <dgm:cxn modelId="{8639033B-F1A9-406E-B259-91871A0F0BBE}" type="presParOf" srcId="{D52AEACE-37C3-4A9D-907C-EEEBB9C6E168}" destId="{A40C5FB5-D312-4B38-9E5E-35DE62BF4D83}" srcOrd="2" destOrd="0" presId="urn:microsoft.com/office/officeart/2005/8/layout/hierarchy1"/>
    <dgm:cxn modelId="{666058E5-35F1-45E8-86C2-499D3F53E4A1}" type="presParOf" srcId="{D52AEACE-37C3-4A9D-907C-EEEBB9C6E168}" destId="{4A696AC8-3953-4BBF-A20E-4C46B2EA67C2}" srcOrd="3" destOrd="0" presId="urn:microsoft.com/office/officeart/2005/8/layout/hierarchy1"/>
    <dgm:cxn modelId="{305A6008-26C5-479C-B0C7-E8CE7A39D1C0}" type="presParOf" srcId="{4A696AC8-3953-4BBF-A20E-4C46B2EA67C2}" destId="{BF422D94-4E8D-4E07-AE11-EB495AEFE6EF}" srcOrd="0" destOrd="0" presId="urn:microsoft.com/office/officeart/2005/8/layout/hierarchy1"/>
    <dgm:cxn modelId="{3F068189-3B9A-4AB6-9370-334EE0273027}" type="presParOf" srcId="{BF422D94-4E8D-4E07-AE11-EB495AEFE6EF}" destId="{E8BB74E1-5CAE-486D-B978-7C434DE75F3A}" srcOrd="0" destOrd="0" presId="urn:microsoft.com/office/officeart/2005/8/layout/hierarchy1"/>
    <dgm:cxn modelId="{9F183B28-F255-4A08-9A7C-EC37A864AD41}" type="presParOf" srcId="{BF422D94-4E8D-4E07-AE11-EB495AEFE6EF}" destId="{AFECE541-070B-4B5D-94B1-B75BFE1BB35E}" srcOrd="1" destOrd="0" presId="urn:microsoft.com/office/officeart/2005/8/layout/hierarchy1"/>
    <dgm:cxn modelId="{C5642884-C328-4650-BDC0-5D0C2B3A8338}" type="presParOf" srcId="{4A696AC8-3953-4BBF-A20E-4C46B2EA67C2}" destId="{FD2D7CCA-8A89-4C1A-8336-0615A9D2728C}" srcOrd="1" destOrd="0" presId="urn:microsoft.com/office/officeart/2005/8/layout/hierarchy1"/>
    <dgm:cxn modelId="{F7FBACF7-1759-487E-ADC5-3D97BEE5026D}" type="presParOf" srcId="{D52AEACE-37C3-4A9D-907C-EEEBB9C6E168}" destId="{2E5D4039-F38C-4667-B371-9F0CE3934BA2}" srcOrd="4" destOrd="0" presId="urn:microsoft.com/office/officeart/2005/8/layout/hierarchy1"/>
    <dgm:cxn modelId="{891E4AA6-A564-42BD-B4D1-E8862081D219}" type="presParOf" srcId="{D52AEACE-37C3-4A9D-907C-EEEBB9C6E168}" destId="{B03611A3-DEA3-47FD-8CF8-2B9A3A1C8666}" srcOrd="5" destOrd="0" presId="urn:microsoft.com/office/officeart/2005/8/layout/hierarchy1"/>
    <dgm:cxn modelId="{59D5168F-3B6C-4A0D-988F-105A9B257ED8}" type="presParOf" srcId="{B03611A3-DEA3-47FD-8CF8-2B9A3A1C8666}" destId="{AB464001-7EAA-4A2E-9BBB-0D38D7D02FA1}" srcOrd="0" destOrd="0" presId="urn:microsoft.com/office/officeart/2005/8/layout/hierarchy1"/>
    <dgm:cxn modelId="{02751E7C-8C53-44B4-8ECF-235986872461}" type="presParOf" srcId="{AB464001-7EAA-4A2E-9BBB-0D38D7D02FA1}" destId="{B5A14946-2E80-4DE9-8620-A4D35F0394F1}" srcOrd="0" destOrd="0" presId="urn:microsoft.com/office/officeart/2005/8/layout/hierarchy1"/>
    <dgm:cxn modelId="{E8B32615-9A4F-4E02-8D69-61911DFB4004}" type="presParOf" srcId="{AB464001-7EAA-4A2E-9BBB-0D38D7D02FA1}" destId="{191270A8-A10A-4A3B-9CD4-11120FDD3E38}" srcOrd="1" destOrd="0" presId="urn:microsoft.com/office/officeart/2005/8/layout/hierarchy1"/>
    <dgm:cxn modelId="{01E491F4-5602-440D-A43D-5FB0ED3DB958}" type="presParOf" srcId="{B03611A3-DEA3-47FD-8CF8-2B9A3A1C8666}" destId="{2E9F9737-C352-4535-972A-4E7E392DF956}" srcOrd="1" destOrd="0" presId="urn:microsoft.com/office/officeart/2005/8/layout/hierarchy1"/>
    <dgm:cxn modelId="{DA0DD6E8-3435-4BA3-8631-8143D51D7491}" type="presParOf" srcId="{9208383D-D1A7-4614-A4DE-9A637554B9B0}" destId="{035991B9-8B66-446A-B9BC-AD6F44CF382A}" srcOrd="2" destOrd="0" presId="urn:microsoft.com/office/officeart/2005/8/layout/hierarchy1"/>
    <dgm:cxn modelId="{EEB71C5A-41B8-42E0-AD9A-5A91CC0FF141}" type="presParOf" srcId="{9208383D-D1A7-4614-A4DE-9A637554B9B0}" destId="{FF345A1D-A988-413C-8332-5FF85D3C2208}" srcOrd="3" destOrd="0" presId="urn:microsoft.com/office/officeart/2005/8/layout/hierarchy1"/>
    <dgm:cxn modelId="{731BAFBD-8F33-4C94-81BE-47CEAC02AF6B}" type="presParOf" srcId="{FF345A1D-A988-413C-8332-5FF85D3C2208}" destId="{5FCBEFB3-A81D-420D-91E1-D1E38A652F1A}" srcOrd="0" destOrd="0" presId="urn:microsoft.com/office/officeart/2005/8/layout/hierarchy1"/>
    <dgm:cxn modelId="{589BF1C3-29A4-4AAC-B544-BD3373FD3FEA}" type="presParOf" srcId="{5FCBEFB3-A81D-420D-91E1-D1E38A652F1A}" destId="{1BC472B5-F5E3-425C-BF13-58DCCBA97A72}" srcOrd="0" destOrd="0" presId="urn:microsoft.com/office/officeart/2005/8/layout/hierarchy1"/>
    <dgm:cxn modelId="{9735D53F-8E5F-4BC2-AF73-46F2D30AF716}" type="presParOf" srcId="{5FCBEFB3-A81D-420D-91E1-D1E38A652F1A}" destId="{1284EE1F-F30F-41B0-8A26-5E073CE36BB5}" srcOrd="1" destOrd="0" presId="urn:microsoft.com/office/officeart/2005/8/layout/hierarchy1"/>
    <dgm:cxn modelId="{A5C1B474-E087-42E1-AA5D-BE1BE1FB1123}" type="presParOf" srcId="{FF345A1D-A988-413C-8332-5FF85D3C2208}" destId="{978B69C5-2290-4DAE-94D2-7EEAD363D6B6}" srcOrd="1" destOrd="0" presId="urn:microsoft.com/office/officeart/2005/8/layout/hierarchy1"/>
    <dgm:cxn modelId="{7D74B51D-2B26-41F0-AA14-075C4A623FF3}" type="presParOf" srcId="{978B69C5-2290-4DAE-94D2-7EEAD363D6B6}" destId="{E952F9FF-FACF-436A-A8CC-D1F8B475644B}" srcOrd="0" destOrd="0" presId="urn:microsoft.com/office/officeart/2005/8/layout/hierarchy1"/>
    <dgm:cxn modelId="{0AB9E372-4089-4F20-8D40-0FCF2DC83670}" type="presParOf" srcId="{978B69C5-2290-4DAE-94D2-7EEAD363D6B6}" destId="{616231C2-6259-4C63-AFCF-DCB65768893E}" srcOrd="1" destOrd="0" presId="urn:microsoft.com/office/officeart/2005/8/layout/hierarchy1"/>
    <dgm:cxn modelId="{FA1A7B11-574B-47BE-B581-4C8AD5D53A11}" type="presParOf" srcId="{616231C2-6259-4C63-AFCF-DCB65768893E}" destId="{9B6A4182-ED9E-4686-AB75-8C1EC15293EC}" srcOrd="0" destOrd="0" presId="urn:microsoft.com/office/officeart/2005/8/layout/hierarchy1"/>
    <dgm:cxn modelId="{8928F183-139A-4FBB-A964-30F5DD069EF3}" type="presParOf" srcId="{9B6A4182-ED9E-4686-AB75-8C1EC15293EC}" destId="{DF6EAB4B-AA8C-4BB3-9B21-8ED8E99BA1ED}" srcOrd="0" destOrd="0" presId="urn:microsoft.com/office/officeart/2005/8/layout/hierarchy1"/>
    <dgm:cxn modelId="{2A932DBC-C710-4DAB-A039-0312987EA551}" type="presParOf" srcId="{9B6A4182-ED9E-4686-AB75-8C1EC15293EC}" destId="{431C428F-4EC9-4D64-ACF8-C66ADB045A2B}" srcOrd="1" destOrd="0" presId="urn:microsoft.com/office/officeart/2005/8/layout/hierarchy1"/>
    <dgm:cxn modelId="{999C2C3F-68BB-4264-9B8C-9C95A30F9044}" type="presParOf" srcId="{616231C2-6259-4C63-AFCF-DCB65768893E}" destId="{54E3BB27-2A67-4509-873F-7EB88563C522}" srcOrd="1" destOrd="0" presId="urn:microsoft.com/office/officeart/2005/8/layout/hierarchy1"/>
    <dgm:cxn modelId="{C23D4D8B-5AEF-4CE3-B021-E0A835BE31DC}" type="presParOf" srcId="{978B69C5-2290-4DAE-94D2-7EEAD363D6B6}" destId="{84724AA8-7FAC-44DF-ACCE-825E785945AA}" srcOrd="2" destOrd="0" presId="urn:microsoft.com/office/officeart/2005/8/layout/hierarchy1"/>
    <dgm:cxn modelId="{64437A4C-53B8-49CA-B61F-A7D21123F0DE}" type="presParOf" srcId="{978B69C5-2290-4DAE-94D2-7EEAD363D6B6}" destId="{27F8BE19-3B06-476D-88E8-DF5142FA3133}" srcOrd="3" destOrd="0" presId="urn:microsoft.com/office/officeart/2005/8/layout/hierarchy1"/>
    <dgm:cxn modelId="{99294DE0-348A-4A25-816E-2F5F7828785F}" type="presParOf" srcId="{27F8BE19-3B06-476D-88E8-DF5142FA3133}" destId="{42C71796-F8DB-421F-9922-093C8D9A3F5D}" srcOrd="0" destOrd="0" presId="urn:microsoft.com/office/officeart/2005/8/layout/hierarchy1"/>
    <dgm:cxn modelId="{040F7317-BB65-4E4F-B08D-1B0E4BBCFA7F}" type="presParOf" srcId="{42C71796-F8DB-421F-9922-093C8D9A3F5D}" destId="{537C0126-4652-4447-8903-E416A457DBA3}" srcOrd="0" destOrd="0" presId="urn:microsoft.com/office/officeart/2005/8/layout/hierarchy1"/>
    <dgm:cxn modelId="{527C78C6-5D77-4B63-8BE3-0150DFED1001}" type="presParOf" srcId="{42C71796-F8DB-421F-9922-093C8D9A3F5D}" destId="{6473591A-8281-450A-B985-83D6C115480C}" srcOrd="1" destOrd="0" presId="urn:microsoft.com/office/officeart/2005/8/layout/hierarchy1"/>
    <dgm:cxn modelId="{F4D51DDA-BC60-4F39-8221-C65BD3F13036}" type="presParOf" srcId="{27F8BE19-3B06-476D-88E8-DF5142FA3133}" destId="{D1090444-87B5-4B09-BCC5-42EB9A02C63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9981248-BE5D-49B3-911E-254C6C4AE0B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E74697F-A938-49D0-9E69-C67EC81EC1AD}">
      <dgm:prSet phldrT="[Text]" custT="1"/>
      <dgm:spPr/>
      <dgm:t>
        <a:bodyPr/>
        <a:lstStyle/>
        <a:p>
          <a:r>
            <a:rPr lang="en-US" sz="3600" dirty="0" smtClean="0"/>
            <a:t>What causes a gas’s volume to change?</a:t>
          </a:r>
          <a:endParaRPr lang="en-US" sz="3600" dirty="0"/>
        </a:p>
      </dgm:t>
    </dgm:pt>
    <dgm:pt modelId="{CD6D2182-5BD3-4A73-B310-3E160E589D02}" type="parTrans" cxnId="{8A579B3F-9153-4412-9425-5F1D50020637}">
      <dgm:prSet/>
      <dgm:spPr/>
      <dgm:t>
        <a:bodyPr/>
        <a:lstStyle/>
        <a:p>
          <a:endParaRPr lang="en-US"/>
        </a:p>
      </dgm:t>
    </dgm:pt>
    <dgm:pt modelId="{52C20A6F-6B35-4609-BDF1-8E8A44E9B72B}" type="sibTrans" cxnId="{8A579B3F-9153-4412-9425-5F1D50020637}">
      <dgm:prSet/>
      <dgm:spPr/>
      <dgm:t>
        <a:bodyPr/>
        <a:lstStyle/>
        <a:p>
          <a:endParaRPr lang="en-US"/>
        </a:p>
      </dgm:t>
    </dgm:pt>
    <dgm:pt modelId="{6381BA9F-F8BE-47D6-B4F5-AF209CB5F6F2}">
      <dgm:prSet phldrT="[Text]" custT="1"/>
      <dgm:spPr/>
      <dgm:t>
        <a:bodyPr/>
        <a:lstStyle/>
        <a:p>
          <a:r>
            <a:rPr lang="en-US" sz="3200" dirty="0" smtClean="0"/>
            <a:t>Temperature</a:t>
          </a:r>
          <a:endParaRPr lang="en-US" sz="3200" dirty="0"/>
        </a:p>
      </dgm:t>
    </dgm:pt>
    <dgm:pt modelId="{C42AED87-3D17-457B-AF09-4129FC351DE8}" type="parTrans" cxnId="{D7990711-2199-432A-9C98-0D59C1595570}">
      <dgm:prSet/>
      <dgm:spPr/>
      <dgm:t>
        <a:bodyPr/>
        <a:lstStyle/>
        <a:p>
          <a:endParaRPr lang="en-US"/>
        </a:p>
      </dgm:t>
    </dgm:pt>
    <dgm:pt modelId="{8E75FDD0-EEE4-4026-84C0-E9743CCA1404}" type="sibTrans" cxnId="{D7990711-2199-432A-9C98-0D59C1595570}">
      <dgm:prSet/>
      <dgm:spPr/>
      <dgm:t>
        <a:bodyPr/>
        <a:lstStyle/>
        <a:p>
          <a:endParaRPr lang="en-US"/>
        </a:p>
      </dgm:t>
    </dgm:pt>
    <dgm:pt modelId="{71456063-D4F1-4EA8-ABC1-37EFEDB73A40}">
      <dgm:prSet phldrT="[Text]" custT="1"/>
      <dgm:spPr/>
      <dgm:t>
        <a:bodyPr/>
        <a:lstStyle/>
        <a:p>
          <a:r>
            <a:rPr lang="en-US" sz="2000" dirty="0" smtClean="0"/>
            <a:t>Measure of how fast particles are moving</a:t>
          </a:r>
          <a:endParaRPr lang="en-US" sz="2000" dirty="0"/>
        </a:p>
      </dgm:t>
    </dgm:pt>
    <dgm:pt modelId="{46C9604B-2F25-4834-ADBB-46D839EA50CA}" type="parTrans" cxnId="{7135BB8C-5554-48DF-B8AA-AD26B0346075}">
      <dgm:prSet/>
      <dgm:spPr/>
      <dgm:t>
        <a:bodyPr/>
        <a:lstStyle/>
        <a:p>
          <a:endParaRPr lang="en-US"/>
        </a:p>
      </dgm:t>
    </dgm:pt>
    <dgm:pt modelId="{0274DD78-7E2C-400A-96CB-4CA780A2A20D}" type="sibTrans" cxnId="{7135BB8C-5554-48DF-B8AA-AD26B0346075}">
      <dgm:prSet/>
      <dgm:spPr/>
      <dgm:t>
        <a:bodyPr/>
        <a:lstStyle/>
        <a:p>
          <a:endParaRPr lang="en-US"/>
        </a:p>
      </dgm:t>
    </dgm:pt>
    <dgm:pt modelId="{1952EA39-7EB0-4C96-B2A2-FDEE16CC91A1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Hotter = Faster!</a:t>
          </a:r>
          <a:endParaRPr lang="en-US" sz="2000" dirty="0">
            <a:solidFill>
              <a:schemeClr val="bg1"/>
            </a:solidFill>
          </a:endParaRPr>
        </a:p>
      </dgm:t>
    </dgm:pt>
    <dgm:pt modelId="{5640F1DF-5BCF-44A1-8DE4-B28C437D70C0}" type="parTrans" cxnId="{4D95D39D-29F6-4082-A072-0FA5A0B903A2}">
      <dgm:prSet/>
      <dgm:spPr/>
      <dgm:t>
        <a:bodyPr/>
        <a:lstStyle/>
        <a:p>
          <a:endParaRPr lang="en-US"/>
        </a:p>
      </dgm:t>
    </dgm:pt>
    <dgm:pt modelId="{75E1A01E-3DED-4BDD-A9E1-7247E6229D4D}" type="sibTrans" cxnId="{4D95D39D-29F6-4082-A072-0FA5A0B903A2}">
      <dgm:prSet/>
      <dgm:spPr/>
      <dgm:t>
        <a:bodyPr/>
        <a:lstStyle/>
        <a:p>
          <a:endParaRPr lang="en-US"/>
        </a:p>
      </dgm:t>
    </dgm:pt>
    <dgm:pt modelId="{EA5DB399-84BB-4BCC-93FD-AE2BA87096F0}">
      <dgm:prSet phldrT="[Text]" custT="1"/>
      <dgm:spPr/>
      <dgm:t>
        <a:bodyPr/>
        <a:lstStyle/>
        <a:p>
          <a:r>
            <a:rPr lang="en-US" sz="3600" dirty="0" smtClean="0"/>
            <a:t>Pressure</a:t>
          </a:r>
          <a:endParaRPr lang="en-US" sz="3600" dirty="0"/>
        </a:p>
      </dgm:t>
    </dgm:pt>
    <dgm:pt modelId="{EF273D9D-846F-4EB5-B856-19C3A6898BB2}" type="parTrans" cxnId="{1286D397-C2A5-4B35-9064-8EDFCE0C5B29}">
      <dgm:prSet/>
      <dgm:spPr/>
      <dgm:t>
        <a:bodyPr/>
        <a:lstStyle/>
        <a:p>
          <a:endParaRPr lang="en-US"/>
        </a:p>
      </dgm:t>
    </dgm:pt>
    <dgm:pt modelId="{303149C4-949E-49CD-A635-D3414B23CCA8}" type="sibTrans" cxnId="{1286D397-C2A5-4B35-9064-8EDFCE0C5B29}">
      <dgm:prSet/>
      <dgm:spPr/>
      <dgm:t>
        <a:bodyPr/>
        <a:lstStyle/>
        <a:p>
          <a:endParaRPr lang="en-US"/>
        </a:p>
      </dgm:t>
    </dgm:pt>
    <dgm:pt modelId="{94FC414B-BF07-4783-BFFB-16AAB5C44D85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The number of times particles of gas hit the inside of their container</a:t>
          </a:r>
          <a:endParaRPr lang="en-US" sz="2000" dirty="0">
            <a:solidFill>
              <a:schemeClr val="bg1"/>
            </a:solidFill>
          </a:endParaRPr>
        </a:p>
      </dgm:t>
    </dgm:pt>
    <dgm:pt modelId="{611DADDB-9341-46B5-ABFB-B1021DEA4BD5}" type="parTrans" cxnId="{C409C863-845F-4F0D-834E-B6B9B50AC372}">
      <dgm:prSet/>
      <dgm:spPr/>
      <dgm:t>
        <a:bodyPr/>
        <a:lstStyle/>
        <a:p>
          <a:endParaRPr lang="en-US"/>
        </a:p>
      </dgm:t>
    </dgm:pt>
    <dgm:pt modelId="{D6F49559-A072-4265-9BC2-56DAFE39FD3C}" type="sibTrans" cxnId="{C409C863-845F-4F0D-834E-B6B9B50AC372}">
      <dgm:prSet/>
      <dgm:spPr/>
      <dgm:t>
        <a:bodyPr/>
        <a:lstStyle/>
        <a:p>
          <a:endParaRPr lang="en-US"/>
        </a:p>
      </dgm:t>
    </dgm:pt>
    <dgm:pt modelId="{EFF03130-FAEC-4F85-8B97-7213943403EE}">
      <dgm:prSet custT="1"/>
      <dgm:spPr/>
      <dgm:t>
        <a:bodyPr/>
        <a:lstStyle/>
        <a:p>
          <a:r>
            <a:rPr lang="en-US" sz="2000" dirty="0" smtClean="0"/>
            <a:t>The faster particles move, the more energy they have</a:t>
          </a:r>
          <a:endParaRPr lang="en-US" sz="2000" dirty="0"/>
        </a:p>
      </dgm:t>
    </dgm:pt>
    <dgm:pt modelId="{AA0D8108-40D3-493C-8576-B328BED4FCAD}" type="parTrans" cxnId="{75864452-6C76-4173-B46C-F031D82BD06C}">
      <dgm:prSet/>
      <dgm:spPr/>
      <dgm:t>
        <a:bodyPr/>
        <a:lstStyle/>
        <a:p>
          <a:endParaRPr lang="en-US"/>
        </a:p>
      </dgm:t>
    </dgm:pt>
    <dgm:pt modelId="{AC2B5F42-635D-4BFC-BAEF-C9B1C6AC5D52}" type="sibTrans" cxnId="{75864452-6C76-4173-B46C-F031D82BD06C}">
      <dgm:prSet/>
      <dgm:spPr/>
      <dgm:t>
        <a:bodyPr/>
        <a:lstStyle/>
        <a:p>
          <a:endParaRPr lang="en-US"/>
        </a:p>
      </dgm:t>
    </dgm:pt>
    <dgm:pt modelId="{6426E83C-8F47-47D0-ADF4-EA772365C654}">
      <dgm:prSet custT="1"/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The more particles in a space, the higher the pressure</a:t>
          </a:r>
          <a:endParaRPr lang="en-US" sz="2000" dirty="0">
            <a:solidFill>
              <a:schemeClr val="bg1"/>
            </a:solidFill>
          </a:endParaRPr>
        </a:p>
      </dgm:t>
    </dgm:pt>
    <dgm:pt modelId="{5D48BAE1-D160-4282-BB33-E3F6685047F5}" type="parTrans" cxnId="{3ECB5546-03E9-472A-BB20-BFB71183ECBB}">
      <dgm:prSet/>
      <dgm:spPr/>
      <dgm:t>
        <a:bodyPr/>
        <a:lstStyle/>
        <a:p>
          <a:endParaRPr lang="en-US"/>
        </a:p>
      </dgm:t>
    </dgm:pt>
    <dgm:pt modelId="{3EC27503-66E6-4D5F-86FF-D66A876BA860}" type="sibTrans" cxnId="{3ECB5546-03E9-472A-BB20-BFB71183ECBB}">
      <dgm:prSet/>
      <dgm:spPr/>
      <dgm:t>
        <a:bodyPr/>
        <a:lstStyle/>
        <a:p>
          <a:endParaRPr lang="en-US"/>
        </a:p>
      </dgm:t>
    </dgm:pt>
    <dgm:pt modelId="{9C395F38-2227-4EF6-9338-64609D4CE9F2}" type="pres">
      <dgm:prSet presAssocID="{D9981248-BE5D-49B3-911E-254C6C4AE0B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5F12475-9743-4BB8-BA93-8DD11B0DF7FD}" type="pres">
      <dgm:prSet presAssocID="{AE74697F-A938-49D0-9E69-C67EC81EC1AD}" presName="hierRoot1" presStyleCnt="0"/>
      <dgm:spPr/>
    </dgm:pt>
    <dgm:pt modelId="{0AFE31BE-7DDB-44EB-9606-3356BC3E9927}" type="pres">
      <dgm:prSet presAssocID="{AE74697F-A938-49D0-9E69-C67EC81EC1AD}" presName="composite" presStyleCnt="0"/>
      <dgm:spPr/>
    </dgm:pt>
    <dgm:pt modelId="{D9919C56-1D0F-4F28-B2EF-D546156E2E44}" type="pres">
      <dgm:prSet presAssocID="{AE74697F-A938-49D0-9E69-C67EC81EC1AD}" presName="background" presStyleLbl="node0" presStyleIdx="0" presStyleCnt="1"/>
      <dgm:spPr/>
    </dgm:pt>
    <dgm:pt modelId="{76F66DAC-5411-4A28-B712-F99D5AC697C5}" type="pres">
      <dgm:prSet presAssocID="{AE74697F-A938-49D0-9E69-C67EC81EC1AD}" presName="text" presStyleLbl="fgAcc0" presStyleIdx="0" presStyleCnt="1" custScaleX="326181" custScaleY="2287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08383D-D1A7-4614-A4DE-9A637554B9B0}" type="pres">
      <dgm:prSet presAssocID="{AE74697F-A938-49D0-9E69-C67EC81EC1AD}" presName="hierChild2" presStyleCnt="0"/>
      <dgm:spPr/>
    </dgm:pt>
    <dgm:pt modelId="{6D4C73C0-FCBC-453F-926C-217F9AF95A6A}" type="pres">
      <dgm:prSet presAssocID="{C42AED87-3D17-457B-AF09-4129FC351DE8}" presName="Name10" presStyleLbl="parChTrans1D2" presStyleIdx="0" presStyleCnt="2"/>
      <dgm:spPr/>
      <dgm:t>
        <a:bodyPr/>
        <a:lstStyle/>
        <a:p>
          <a:endParaRPr lang="en-US"/>
        </a:p>
      </dgm:t>
    </dgm:pt>
    <dgm:pt modelId="{D5F9B33A-3F43-4407-A125-14A689F8F352}" type="pres">
      <dgm:prSet presAssocID="{6381BA9F-F8BE-47D6-B4F5-AF209CB5F6F2}" presName="hierRoot2" presStyleCnt="0"/>
      <dgm:spPr/>
    </dgm:pt>
    <dgm:pt modelId="{18502564-FE43-4C38-BC36-C9254E34E458}" type="pres">
      <dgm:prSet presAssocID="{6381BA9F-F8BE-47D6-B4F5-AF209CB5F6F2}" presName="composite2" presStyleCnt="0"/>
      <dgm:spPr/>
    </dgm:pt>
    <dgm:pt modelId="{163BD68E-0C4F-48EA-9E3A-3AC9BEAA5A28}" type="pres">
      <dgm:prSet presAssocID="{6381BA9F-F8BE-47D6-B4F5-AF209CB5F6F2}" presName="background2" presStyleLbl="node2" presStyleIdx="0" presStyleCnt="2"/>
      <dgm:spPr/>
    </dgm:pt>
    <dgm:pt modelId="{8340711D-1609-4F29-BB05-F610A4E93F67}" type="pres">
      <dgm:prSet presAssocID="{6381BA9F-F8BE-47D6-B4F5-AF209CB5F6F2}" presName="text2" presStyleLbl="fgAcc2" presStyleIdx="0" presStyleCnt="2" custScaleX="266073" custScaleY="606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2AEACE-37C3-4A9D-907C-EEEBB9C6E168}" type="pres">
      <dgm:prSet presAssocID="{6381BA9F-F8BE-47D6-B4F5-AF209CB5F6F2}" presName="hierChild3" presStyleCnt="0"/>
      <dgm:spPr/>
    </dgm:pt>
    <dgm:pt modelId="{1AB61F28-7F99-420F-A66F-240A8810358D}" type="pres">
      <dgm:prSet presAssocID="{46C9604B-2F25-4834-ADBB-46D839EA50CA}" presName="Name17" presStyleLbl="parChTrans1D3" presStyleIdx="0" presStyleCnt="5"/>
      <dgm:spPr/>
      <dgm:t>
        <a:bodyPr/>
        <a:lstStyle/>
        <a:p>
          <a:endParaRPr lang="en-US"/>
        </a:p>
      </dgm:t>
    </dgm:pt>
    <dgm:pt modelId="{321B7497-850F-445C-9E48-49B47E5AB048}" type="pres">
      <dgm:prSet presAssocID="{71456063-D4F1-4EA8-ABC1-37EFEDB73A40}" presName="hierRoot3" presStyleCnt="0"/>
      <dgm:spPr/>
    </dgm:pt>
    <dgm:pt modelId="{1E04DA16-FB1A-4C1E-B186-4CB6F1E4DC5E}" type="pres">
      <dgm:prSet presAssocID="{71456063-D4F1-4EA8-ABC1-37EFEDB73A40}" presName="composite3" presStyleCnt="0"/>
      <dgm:spPr/>
    </dgm:pt>
    <dgm:pt modelId="{3D3A1367-5037-4830-80E0-5D8998D93B63}" type="pres">
      <dgm:prSet presAssocID="{71456063-D4F1-4EA8-ABC1-37EFEDB73A40}" presName="background3" presStyleLbl="node3" presStyleIdx="0" presStyleCnt="5"/>
      <dgm:spPr/>
    </dgm:pt>
    <dgm:pt modelId="{25C1F90F-CA16-4BDF-A41C-6E21A298A52F}" type="pres">
      <dgm:prSet presAssocID="{71456063-D4F1-4EA8-ABC1-37EFEDB73A40}" presName="text3" presStyleLbl="fgAcc3" presStyleIdx="0" presStyleCnt="5" custScaleY="2095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4D1CC5-5A15-482F-8CD3-3507A16581A2}" type="pres">
      <dgm:prSet presAssocID="{71456063-D4F1-4EA8-ABC1-37EFEDB73A40}" presName="hierChild4" presStyleCnt="0"/>
      <dgm:spPr/>
    </dgm:pt>
    <dgm:pt modelId="{A40C5FB5-D312-4B38-9E5E-35DE62BF4D83}" type="pres">
      <dgm:prSet presAssocID="{AA0D8108-40D3-493C-8576-B328BED4FCAD}" presName="Name17" presStyleLbl="parChTrans1D3" presStyleIdx="1" presStyleCnt="5"/>
      <dgm:spPr/>
      <dgm:t>
        <a:bodyPr/>
        <a:lstStyle/>
        <a:p>
          <a:endParaRPr lang="en-US"/>
        </a:p>
      </dgm:t>
    </dgm:pt>
    <dgm:pt modelId="{4A696AC8-3953-4BBF-A20E-4C46B2EA67C2}" type="pres">
      <dgm:prSet presAssocID="{EFF03130-FAEC-4F85-8B97-7213943403EE}" presName="hierRoot3" presStyleCnt="0"/>
      <dgm:spPr/>
    </dgm:pt>
    <dgm:pt modelId="{BF422D94-4E8D-4E07-AE11-EB495AEFE6EF}" type="pres">
      <dgm:prSet presAssocID="{EFF03130-FAEC-4F85-8B97-7213943403EE}" presName="composite3" presStyleCnt="0"/>
      <dgm:spPr/>
    </dgm:pt>
    <dgm:pt modelId="{E8BB74E1-5CAE-486D-B978-7C434DE75F3A}" type="pres">
      <dgm:prSet presAssocID="{EFF03130-FAEC-4F85-8B97-7213943403EE}" presName="background3" presStyleLbl="node3" presStyleIdx="1" presStyleCnt="5"/>
      <dgm:spPr/>
    </dgm:pt>
    <dgm:pt modelId="{AFECE541-070B-4B5D-94B1-B75BFE1BB35E}" type="pres">
      <dgm:prSet presAssocID="{EFF03130-FAEC-4F85-8B97-7213943403EE}" presName="text3" presStyleLbl="fgAcc3" presStyleIdx="1" presStyleCnt="5" custScaleY="2761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2D7CCA-8A89-4C1A-8336-0615A9D2728C}" type="pres">
      <dgm:prSet presAssocID="{EFF03130-FAEC-4F85-8B97-7213943403EE}" presName="hierChild4" presStyleCnt="0"/>
      <dgm:spPr/>
    </dgm:pt>
    <dgm:pt modelId="{2E5D4039-F38C-4667-B371-9F0CE3934BA2}" type="pres">
      <dgm:prSet presAssocID="{5640F1DF-5BCF-44A1-8DE4-B28C437D70C0}" presName="Name17" presStyleLbl="parChTrans1D3" presStyleIdx="2" presStyleCnt="5"/>
      <dgm:spPr/>
      <dgm:t>
        <a:bodyPr/>
        <a:lstStyle/>
        <a:p>
          <a:endParaRPr lang="en-US"/>
        </a:p>
      </dgm:t>
    </dgm:pt>
    <dgm:pt modelId="{B03611A3-DEA3-47FD-8CF8-2B9A3A1C8666}" type="pres">
      <dgm:prSet presAssocID="{1952EA39-7EB0-4C96-B2A2-FDEE16CC91A1}" presName="hierRoot3" presStyleCnt="0"/>
      <dgm:spPr/>
    </dgm:pt>
    <dgm:pt modelId="{AB464001-7EAA-4A2E-9BBB-0D38D7D02FA1}" type="pres">
      <dgm:prSet presAssocID="{1952EA39-7EB0-4C96-B2A2-FDEE16CC91A1}" presName="composite3" presStyleCnt="0"/>
      <dgm:spPr/>
    </dgm:pt>
    <dgm:pt modelId="{B5A14946-2E80-4DE9-8620-A4D35F0394F1}" type="pres">
      <dgm:prSet presAssocID="{1952EA39-7EB0-4C96-B2A2-FDEE16CC91A1}" presName="background3" presStyleLbl="node3" presStyleIdx="2" presStyleCnt="5"/>
      <dgm:spPr/>
    </dgm:pt>
    <dgm:pt modelId="{191270A8-A10A-4A3B-9CD4-11120FDD3E38}" type="pres">
      <dgm:prSet presAssocID="{1952EA39-7EB0-4C96-B2A2-FDEE16CC91A1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9F9737-C352-4535-972A-4E7E392DF956}" type="pres">
      <dgm:prSet presAssocID="{1952EA39-7EB0-4C96-B2A2-FDEE16CC91A1}" presName="hierChild4" presStyleCnt="0"/>
      <dgm:spPr/>
    </dgm:pt>
    <dgm:pt modelId="{035991B9-8B66-446A-B9BC-AD6F44CF382A}" type="pres">
      <dgm:prSet presAssocID="{EF273D9D-846F-4EB5-B856-19C3A6898BB2}" presName="Name10" presStyleLbl="parChTrans1D2" presStyleIdx="1" presStyleCnt="2"/>
      <dgm:spPr/>
      <dgm:t>
        <a:bodyPr/>
        <a:lstStyle/>
        <a:p>
          <a:endParaRPr lang="en-US"/>
        </a:p>
      </dgm:t>
    </dgm:pt>
    <dgm:pt modelId="{FF345A1D-A988-413C-8332-5FF85D3C2208}" type="pres">
      <dgm:prSet presAssocID="{EA5DB399-84BB-4BCC-93FD-AE2BA87096F0}" presName="hierRoot2" presStyleCnt="0"/>
      <dgm:spPr/>
    </dgm:pt>
    <dgm:pt modelId="{5FCBEFB3-A81D-420D-91E1-D1E38A652F1A}" type="pres">
      <dgm:prSet presAssocID="{EA5DB399-84BB-4BCC-93FD-AE2BA87096F0}" presName="composite2" presStyleCnt="0"/>
      <dgm:spPr/>
    </dgm:pt>
    <dgm:pt modelId="{1BC472B5-F5E3-425C-BF13-58DCCBA97A72}" type="pres">
      <dgm:prSet presAssocID="{EA5DB399-84BB-4BCC-93FD-AE2BA87096F0}" presName="background2" presStyleLbl="node2" presStyleIdx="1" presStyleCnt="2"/>
      <dgm:spPr/>
    </dgm:pt>
    <dgm:pt modelId="{1284EE1F-F30F-41B0-8A26-5E073CE36BB5}" type="pres">
      <dgm:prSet presAssocID="{EA5DB399-84BB-4BCC-93FD-AE2BA87096F0}" presName="text2" presStyleLbl="fgAcc2" presStyleIdx="1" presStyleCnt="2" custScaleX="237495" custScaleY="606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8B69C5-2290-4DAE-94D2-7EEAD363D6B6}" type="pres">
      <dgm:prSet presAssocID="{EA5DB399-84BB-4BCC-93FD-AE2BA87096F0}" presName="hierChild3" presStyleCnt="0"/>
      <dgm:spPr/>
    </dgm:pt>
    <dgm:pt modelId="{E952F9FF-FACF-436A-A8CC-D1F8B475644B}" type="pres">
      <dgm:prSet presAssocID="{611DADDB-9341-46B5-ABFB-B1021DEA4BD5}" presName="Name17" presStyleLbl="parChTrans1D3" presStyleIdx="3" presStyleCnt="5"/>
      <dgm:spPr/>
      <dgm:t>
        <a:bodyPr/>
        <a:lstStyle/>
        <a:p>
          <a:endParaRPr lang="en-US"/>
        </a:p>
      </dgm:t>
    </dgm:pt>
    <dgm:pt modelId="{616231C2-6259-4C63-AFCF-DCB65768893E}" type="pres">
      <dgm:prSet presAssocID="{94FC414B-BF07-4783-BFFB-16AAB5C44D85}" presName="hierRoot3" presStyleCnt="0"/>
      <dgm:spPr/>
    </dgm:pt>
    <dgm:pt modelId="{9B6A4182-ED9E-4686-AB75-8C1EC15293EC}" type="pres">
      <dgm:prSet presAssocID="{94FC414B-BF07-4783-BFFB-16AAB5C44D85}" presName="composite3" presStyleCnt="0"/>
      <dgm:spPr/>
    </dgm:pt>
    <dgm:pt modelId="{DF6EAB4B-AA8C-4BB3-9B21-8ED8E99BA1ED}" type="pres">
      <dgm:prSet presAssocID="{94FC414B-BF07-4783-BFFB-16AAB5C44D85}" presName="background3" presStyleLbl="node3" presStyleIdx="3" presStyleCnt="5"/>
      <dgm:spPr/>
    </dgm:pt>
    <dgm:pt modelId="{431C428F-4EC9-4D64-ACF8-C66ADB045A2B}" type="pres">
      <dgm:prSet presAssocID="{94FC414B-BF07-4783-BFFB-16AAB5C44D85}" presName="text3" presStyleLbl="fgAcc3" presStyleIdx="3" presStyleCnt="5" custScaleX="110320" custScaleY="3426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E3BB27-2A67-4509-873F-7EB88563C522}" type="pres">
      <dgm:prSet presAssocID="{94FC414B-BF07-4783-BFFB-16AAB5C44D85}" presName="hierChild4" presStyleCnt="0"/>
      <dgm:spPr/>
    </dgm:pt>
    <dgm:pt modelId="{84724AA8-7FAC-44DF-ACCE-825E785945AA}" type="pres">
      <dgm:prSet presAssocID="{5D48BAE1-D160-4282-BB33-E3F6685047F5}" presName="Name17" presStyleLbl="parChTrans1D3" presStyleIdx="4" presStyleCnt="5"/>
      <dgm:spPr/>
      <dgm:t>
        <a:bodyPr/>
        <a:lstStyle/>
        <a:p>
          <a:endParaRPr lang="en-US"/>
        </a:p>
      </dgm:t>
    </dgm:pt>
    <dgm:pt modelId="{27F8BE19-3B06-476D-88E8-DF5142FA3133}" type="pres">
      <dgm:prSet presAssocID="{6426E83C-8F47-47D0-ADF4-EA772365C654}" presName="hierRoot3" presStyleCnt="0"/>
      <dgm:spPr/>
    </dgm:pt>
    <dgm:pt modelId="{42C71796-F8DB-421F-9922-093C8D9A3F5D}" type="pres">
      <dgm:prSet presAssocID="{6426E83C-8F47-47D0-ADF4-EA772365C654}" presName="composite3" presStyleCnt="0"/>
      <dgm:spPr/>
    </dgm:pt>
    <dgm:pt modelId="{537C0126-4652-4447-8903-E416A457DBA3}" type="pres">
      <dgm:prSet presAssocID="{6426E83C-8F47-47D0-ADF4-EA772365C654}" presName="background3" presStyleLbl="node3" presStyleIdx="4" presStyleCnt="5"/>
      <dgm:spPr/>
    </dgm:pt>
    <dgm:pt modelId="{6473591A-8281-450A-B985-83D6C115480C}" type="pres">
      <dgm:prSet presAssocID="{6426E83C-8F47-47D0-ADF4-EA772365C654}" presName="text3" presStyleLbl="fgAcc3" presStyleIdx="4" presStyleCnt="5" custScaleY="3149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090444-87B5-4B09-BCC5-42EB9A02C63C}" type="pres">
      <dgm:prSet presAssocID="{6426E83C-8F47-47D0-ADF4-EA772365C654}" presName="hierChild4" presStyleCnt="0"/>
      <dgm:spPr/>
    </dgm:pt>
  </dgm:ptLst>
  <dgm:cxnLst>
    <dgm:cxn modelId="{A37E2022-3836-480E-945C-76E008DCEC21}" type="presOf" srcId="{5D48BAE1-D160-4282-BB33-E3F6685047F5}" destId="{84724AA8-7FAC-44DF-ACCE-825E785945AA}" srcOrd="0" destOrd="0" presId="urn:microsoft.com/office/officeart/2005/8/layout/hierarchy1"/>
    <dgm:cxn modelId="{7CE1A1F6-AF17-44D9-BFE7-1E65AA88D588}" type="presOf" srcId="{EFF03130-FAEC-4F85-8B97-7213943403EE}" destId="{AFECE541-070B-4B5D-94B1-B75BFE1BB35E}" srcOrd="0" destOrd="0" presId="urn:microsoft.com/office/officeart/2005/8/layout/hierarchy1"/>
    <dgm:cxn modelId="{68A5A80C-D5A3-4D38-BA1E-7379203999BE}" type="presOf" srcId="{71456063-D4F1-4EA8-ABC1-37EFEDB73A40}" destId="{25C1F90F-CA16-4BDF-A41C-6E21A298A52F}" srcOrd="0" destOrd="0" presId="urn:microsoft.com/office/officeart/2005/8/layout/hierarchy1"/>
    <dgm:cxn modelId="{1820360E-4696-46AC-BFDC-493E68DA91CA}" type="presOf" srcId="{46C9604B-2F25-4834-ADBB-46D839EA50CA}" destId="{1AB61F28-7F99-420F-A66F-240A8810358D}" srcOrd="0" destOrd="0" presId="urn:microsoft.com/office/officeart/2005/8/layout/hierarchy1"/>
    <dgm:cxn modelId="{8A579B3F-9153-4412-9425-5F1D50020637}" srcId="{D9981248-BE5D-49B3-911E-254C6C4AE0B1}" destId="{AE74697F-A938-49D0-9E69-C67EC81EC1AD}" srcOrd="0" destOrd="0" parTransId="{CD6D2182-5BD3-4A73-B310-3E160E589D02}" sibTransId="{52C20A6F-6B35-4609-BDF1-8E8A44E9B72B}"/>
    <dgm:cxn modelId="{03427DA3-EB21-4247-95AD-7C2B4CB79A54}" type="presOf" srcId="{5640F1DF-5BCF-44A1-8DE4-B28C437D70C0}" destId="{2E5D4039-F38C-4667-B371-9F0CE3934BA2}" srcOrd="0" destOrd="0" presId="urn:microsoft.com/office/officeart/2005/8/layout/hierarchy1"/>
    <dgm:cxn modelId="{E5C97823-2230-43E7-85CC-D51348C480FB}" type="presOf" srcId="{D9981248-BE5D-49B3-911E-254C6C4AE0B1}" destId="{9C395F38-2227-4EF6-9338-64609D4CE9F2}" srcOrd="0" destOrd="0" presId="urn:microsoft.com/office/officeart/2005/8/layout/hierarchy1"/>
    <dgm:cxn modelId="{70A52EF2-EB07-490F-9C25-8C60C0160095}" type="presOf" srcId="{6381BA9F-F8BE-47D6-B4F5-AF209CB5F6F2}" destId="{8340711D-1609-4F29-BB05-F610A4E93F67}" srcOrd="0" destOrd="0" presId="urn:microsoft.com/office/officeart/2005/8/layout/hierarchy1"/>
    <dgm:cxn modelId="{826ECA64-D38F-4852-8246-9CC03C3B3A5A}" type="presOf" srcId="{AA0D8108-40D3-493C-8576-B328BED4FCAD}" destId="{A40C5FB5-D312-4B38-9E5E-35DE62BF4D83}" srcOrd="0" destOrd="0" presId="urn:microsoft.com/office/officeart/2005/8/layout/hierarchy1"/>
    <dgm:cxn modelId="{D92CB6FA-BEDD-49BE-A31B-7281E2273AAD}" type="presOf" srcId="{94FC414B-BF07-4783-BFFB-16AAB5C44D85}" destId="{431C428F-4EC9-4D64-ACF8-C66ADB045A2B}" srcOrd="0" destOrd="0" presId="urn:microsoft.com/office/officeart/2005/8/layout/hierarchy1"/>
    <dgm:cxn modelId="{EDC48DA2-CE5E-4790-801D-C09F99FA3CA0}" type="presOf" srcId="{EA5DB399-84BB-4BCC-93FD-AE2BA87096F0}" destId="{1284EE1F-F30F-41B0-8A26-5E073CE36BB5}" srcOrd="0" destOrd="0" presId="urn:microsoft.com/office/officeart/2005/8/layout/hierarchy1"/>
    <dgm:cxn modelId="{837D32D1-EB10-4F32-9689-362958FB3435}" type="presOf" srcId="{1952EA39-7EB0-4C96-B2A2-FDEE16CC91A1}" destId="{191270A8-A10A-4A3B-9CD4-11120FDD3E38}" srcOrd="0" destOrd="0" presId="urn:microsoft.com/office/officeart/2005/8/layout/hierarchy1"/>
    <dgm:cxn modelId="{0B4CFE63-20E7-4DD5-BBA3-C6CEEA977939}" type="presOf" srcId="{611DADDB-9341-46B5-ABFB-B1021DEA4BD5}" destId="{E952F9FF-FACF-436A-A8CC-D1F8B475644B}" srcOrd="0" destOrd="0" presId="urn:microsoft.com/office/officeart/2005/8/layout/hierarchy1"/>
    <dgm:cxn modelId="{C409C863-845F-4F0D-834E-B6B9B50AC372}" srcId="{EA5DB399-84BB-4BCC-93FD-AE2BA87096F0}" destId="{94FC414B-BF07-4783-BFFB-16AAB5C44D85}" srcOrd="0" destOrd="0" parTransId="{611DADDB-9341-46B5-ABFB-B1021DEA4BD5}" sibTransId="{D6F49559-A072-4265-9BC2-56DAFE39FD3C}"/>
    <dgm:cxn modelId="{167C7A37-CD88-4207-9507-D2BC6939D3DE}" type="presOf" srcId="{6426E83C-8F47-47D0-ADF4-EA772365C654}" destId="{6473591A-8281-450A-B985-83D6C115480C}" srcOrd="0" destOrd="0" presId="urn:microsoft.com/office/officeart/2005/8/layout/hierarchy1"/>
    <dgm:cxn modelId="{A0880AB2-EA64-4EB2-A990-9CDC1D0C8602}" type="presOf" srcId="{AE74697F-A938-49D0-9E69-C67EC81EC1AD}" destId="{76F66DAC-5411-4A28-B712-F99D5AC697C5}" srcOrd="0" destOrd="0" presId="urn:microsoft.com/office/officeart/2005/8/layout/hierarchy1"/>
    <dgm:cxn modelId="{1286D397-C2A5-4B35-9064-8EDFCE0C5B29}" srcId="{AE74697F-A938-49D0-9E69-C67EC81EC1AD}" destId="{EA5DB399-84BB-4BCC-93FD-AE2BA87096F0}" srcOrd="1" destOrd="0" parTransId="{EF273D9D-846F-4EB5-B856-19C3A6898BB2}" sibTransId="{303149C4-949E-49CD-A635-D3414B23CCA8}"/>
    <dgm:cxn modelId="{8BA299BD-AB24-4ADE-8956-5F29D050259A}" type="presOf" srcId="{C42AED87-3D17-457B-AF09-4129FC351DE8}" destId="{6D4C73C0-FCBC-453F-926C-217F9AF95A6A}" srcOrd="0" destOrd="0" presId="urn:microsoft.com/office/officeart/2005/8/layout/hierarchy1"/>
    <dgm:cxn modelId="{CB672E09-953D-4D40-980D-ACCE9CDCD83D}" type="presOf" srcId="{EF273D9D-846F-4EB5-B856-19C3A6898BB2}" destId="{035991B9-8B66-446A-B9BC-AD6F44CF382A}" srcOrd="0" destOrd="0" presId="urn:microsoft.com/office/officeart/2005/8/layout/hierarchy1"/>
    <dgm:cxn modelId="{7135BB8C-5554-48DF-B8AA-AD26B0346075}" srcId="{6381BA9F-F8BE-47D6-B4F5-AF209CB5F6F2}" destId="{71456063-D4F1-4EA8-ABC1-37EFEDB73A40}" srcOrd="0" destOrd="0" parTransId="{46C9604B-2F25-4834-ADBB-46D839EA50CA}" sibTransId="{0274DD78-7E2C-400A-96CB-4CA780A2A20D}"/>
    <dgm:cxn modelId="{D7990711-2199-432A-9C98-0D59C1595570}" srcId="{AE74697F-A938-49D0-9E69-C67EC81EC1AD}" destId="{6381BA9F-F8BE-47D6-B4F5-AF209CB5F6F2}" srcOrd="0" destOrd="0" parTransId="{C42AED87-3D17-457B-AF09-4129FC351DE8}" sibTransId="{8E75FDD0-EEE4-4026-84C0-E9743CCA1404}"/>
    <dgm:cxn modelId="{4D95D39D-29F6-4082-A072-0FA5A0B903A2}" srcId="{6381BA9F-F8BE-47D6-B4F5-AF209CB5F6F2}" destId="{1952EA39-7EB0-4C96-B2A2-FDEE16CC91A1}" srcOrd="2" destOrd="0" parTransId="{5640F1DF-5BCF-44A1-8DE4-B28C437D70C0}" sibTransId="{75E1A01E-3DED-4BDD-A9E1-7247E6229D4D}"/>
    <dgm:cxn modelId="{3ECB5546-03E9-472A-BB20-BFB71183ECBB}" srcId="{EA5DB399-84BB-4BCC-93FD-AE2BA87096F0}" destId="{6426E83C-8F47-47D0-ADF4-EA772365C654}" srcOrd="1" destOrd="0" parTransId="{5D48BAE1-D160-4282-BB33-E3F6685047F5}" sibTransId="{3EC27503-66E6-4D5F-86FF-D66A876BA860}"/>
    <dgm:cxn modelId="{75864452-6C76-4173-B46C-F031D82BD06C}" srcId="{6381BA9F-F8BE-47D6-B4F5-AF209CB5F6F2}" destId="{EFF03130-FAEC-4F85-8B97-7213943403EE}" srcOrd="1" destOrd="0" parTransId="{AA0D8108-40D3-493C-8576-B328BED4FCAD}" sibTransId="{AC2B5F42-635D-4BFC-BAEF-C9B1C6AC5D52}"/>
    <dgm:cxn modelId="{7BA11CFD-87C5-4D71-BE9F-730D658518C6}" type="presParOf" srcId="{9C395F38-2227-4EF6-9338-64609D4CE9F2}" destId="{65F12475-9743-4BB8-BA93-8DD11B0DF7FD}" srcOrd="0" destOrd="0" presId="urn:microsoft.com/office/officeart/2005/8/layout/hierarchy1"/>
    <dgm:cxn modelId="{F27F0A7B-0FE9-42D8-8F83-F48546C76964}" type="presParOf" srcId="{65F12475-9743-4BB8-BA93-8DD11B0DF7FD}" destId="{0AFE31BE-7DDB-44EB-9606-3356BC3E9927}" srcOrd="0" destOrd="0" presId="urn:microsoft.com/office/officeart/2005/8/layout/hierarchy1"/>
    <dgm:cxn modelId="{08F756AC-74BD-40E0-A3E9-56B28E63CC89}" type="presParOf" srcId="{0AFE31BE-7DDB-44EB-9606-3356BC3E9927}" destId="{D9919C56-1D0F-4F28-B2EF-D546156E2E44}" srcOrd="0" destOrd="0" presId="urn:microsoft.com/office/officeart/2005/8/layout/hierarchy1"/>
    <dgm:cxn modelId="{DF161A5E-6287-4417-B7E0-706AFEA0725A}" type="presParOf" srcId="{0AFE31BE-7DDB-44EB-9606-3356BC3E9927}" destId="{76F66DAC-5411-4A28-B712-F99D5AC697C5}" srcOrd="1" destOrd="0" presId="urn:microsoft.com/office/officeart/2005/8/layout/hierarchy1"/>
    <dgm:cxn modelId="{F3E2702B-A332-4C0B-923A-FCE1DE34F326}" type="presParOf" srcId="{65F12475-9743-4BB8-BA93-8DD11B0DF7FD}" destId="{9208383D-D1A7-4614-A4DE-9A637554B9B0}" srcOrd="1" destOrd="0" presId="urn:microsoft.com/office/officeart/2005/8/layout/hierarchy1"/>
    <dgm:cxn modelId="{E901F5EC-90D1-4E29-BF18-624D167B84DB}" type="presParOf" srcId="{9208383D-D1A7-4614-A4DE-9A637554B9B0}" destId="{6D4C73C0-FCBC-453F-926C-217F9AF95A6A}" srcOrd="0" destOrd="0" presId="urn:microsoft.com/office/officeart/2005/8/layout/hierarchy1"/>
    <dgm:cxn modelId="{665EF580-C58E-42BA-8840-314263BA1DF4}" type="presParOf" srcId="{9208383D-D1A7-4614-A4DE-9A637554B9B0}" destId="{D5F9B33A-3F43-4407-A125-14A689F8F352}" srcOrd="1" destOrd="0" presId="urn:microsoft.com/office/officeart/2005/8/layout/hierarchy1"/>
    <dgm:cxn modelId="{BFEE288D-E4E3-4B3E-ACF9-3E371DB6FD96}" type="presParOf" srcId="{D5F9B33A-3F43-4407-A125-14A689F8F352}" destId="{18502564-FE43-4C38-BC36-C9254E34E458}" srcOrd="0" destOrd="0" presId="urn:microsoft.com/office/officeart/2005/8/layout/hierarchy1"/>
    <dgm:cxn modelId="{42D5385B-BB19-4FDE-9D2B-CEE4D436EC08}" type="presParOf" srcId="{18502564-FE43-4C38-BC36-C9254E34E458}" destId="{163BD68E-0C4F-48EA-9E3A-3AC9BEAA5A28}" srcOrd="0" destOrd="0" presId="urn:microsoft.com/office/officeart/2005/8/layout/hierarchy1"/>
    <dgm:cxn modelId="{FCD7A514-E9C0-441F-AE5C-1EFFBA08FA83}" type="presParOf" srcId="{18502564-FE43-4C38-BC36-C9254E34E458}" destId="{8340711D-1609-4F29-BB05-F610A4E93F67}" srcOrd="1" destOrd="0" presId="urn:microsoft.com/office/officeart/2005/8/layout/hierarchy1"/>
    <dgm:cxn modelId="{6FCF638F-3B1A-4726-93EA-CFB2418DD939}" type="presParOf" srcId="{D5F9B33A-3F43-4407-A125-14A689F8F352}" destId="{D52AEACE-37C3-4A9D-907C-EEEBB9C6E168}" srcOrd="1" destOrd="0" presId="urn:microsoft.com/office/officeart/2005/8/layout/hierarchy1"/>
    <dgm:cxn modelId="{C5699DF0-3121-43EF-920B-E2BFF88A959F}" type="presParOf" srcId="{D52AEACE-37C3-4A9D-907C-EEEBB9C6E168}" destId="{1AB61F28-7F99-420F-A66F-240A8810358D}" srcOrd="0" destOrd="0" presId="urn:microsoft.com/office/officeart/2005/8/layout/hierarchy1"/>
    <dgm:cxn modelId="{F930D63D-8600-432D-A0D3-A5109989C304}" type="presParOf" srcId="{D52AEACE-37C3-4A9D-907C-EEEBB9C6E168}" destId="{321B7497-850F-445C-9E48-49B47E5AB048}" srcOrd="1" destOrd="0" presId="urn:microsoft.com/office/officeart/2005/8/layout/hierarchy1"/>
    <dgm:cxn modelId="{2E36767F-011F-4461-B6DF-8AC7DFD99BB4}" type="presParOf" srcId="{321B7497-850F-445C-9E48-49B47E5AB048}" destId="{1E04DA16-FB1A-4C1E-B186-4CB6F1E4DC5E}" srcOrd="0" destOrd="0" presId="urn:microsoft.com/office/officeart/2005/8/layout/hierarchy1"/>
    <dgm:cxn modelId="{C0AFD82D-6479-42E2-B87A-A7018694C571}" type="presParOf" srcId="{1E04DA16-FB1A-4C1E-B186-4CB6F1E4DC5E}" destId="{3D3A1367-5037-4830-80E0-5D8998D93B63}" srcOrd="0" destOrd="0" presId="urn:microsoft.com/office/officeart/2005/8/layout/hierarchy1"/>
    <dgm:cxn modelId="{E3A9FB70-5062-462B-A5EC-C3DE4F0B333A}" type="presParOf" srcId="{1E04DA16-FB1A-4C1E-B186-4CB6F1E4DC5E}" destId="{25C1F90F-CA16-4BDF-A41C-6E21A298A52F}" srcOrd="1" destOrd="0" presId="urn:microsoft.com/office/officeart/2005/8/layout/hierarchy1"/>
    <dgm:cxn modelId="{4FC1B0CF-F1EB-4B9B-8E6E-455A1E4CA4FC}" type="presParOf" srcId="{321B7497-850F-445C-9E48-49B47E5AB048}" destId="{9F4D1CC5-5A15-482F-8CD3-3507A16581A2}" srcOrd="1" destOrd="0" presId="urn:microsoft.com/office/officeart/2005/8/layout/hierarchy1"/>
    <dgm:cxn modelId="{479E1095-278D-4335-B54F-57EB0A9D2709}" type="presParOf" srcId="{D52AEACE-37C3-4A9D-907C-EEEBB9C6E168}" destId="{A40C5FB5-D312-4B38-9E5E-35DE62BF4D83}" srcOrd="2" destOrd="0" presId="urn:microsoft.com/office/officeart/2005/8/layout/hierarchy1"/>
    <dgm:cxn modelId="{AA9523B9-C0E6-46CA-A596-F7820EFDAA00}" type="presParOf" srcId="{D52AEACE-37C3-4A9D-907C-EEEBB9C6E168}" destId="{4A696AC8-3953-4BBF-A20E-4C46B2EA67C2}" srcOrd="3" destOrd="0" presId="urn:microsoft.com/office/officeart/2005/8/layout/hierarchy1"/>
    <dgm:cxn modelId="{38732138-8335-493A-B1CC-F0ACF28B3CC7}" type="presParOf" srcId="{4A696AC8-3953-4BBF-A20E-4C46B2EA67C2}" destId="{BF422D94-4E8D-4E07-AE11-EB495AEFE6EF}" srcOrd="0" destOrd="0" presId="urn:microsoft.com/office/officeart/2005/8/layout/hierarchy1"/>
    <dgm:cxn modelId="{B68AE7A7-1913-40E3-A183-240035966B76}" type="presParOf" srcId="{BF422D94-4E8D-4E07-AE11-EB495AEFE6EF}" destId="{E8BB74E1-5CAE-486D-B978-7C434DE75F3A}" srcOrd="0" destOrd="0" presId="urn:microsoft.com/office/officeart/2005/8/layout/hierarchy1"/>
    <dgm:cxn modelId="{720223B3-296A-49FB-869B-84F48E8B1FF0}" type="presParOf" srcId="{BF422D94-4E8D-4E07-AE11-EB495AEFE6EF}" destId="{AFECE541-070B-4B5D-94B1-B75BFE1BB35E}" srcOrd="1" destOrd="0" presId="urn:microsoft.com/office/officeart/2005/8/layout/hierarchy1"/>
    <dgm:cxn modelId="{FEC8F07D-1D74-4340-82DE-08465210AE7B}" type="presParOf" srcId="{4A696AC8-3953-4BBF-A20E-4C46B2EA67C2}" destId="{FD2D7CCA-8A89-4C1A-8336-0615A9D2728C}" srcOrd="1" destOrd="0" presId="urn:microsoft.com/office/officeart/2005/8/layout/hierarchy1"/>
    <dgm:cxn modelId="{64F41836-9E71-4878-B2BA-E98082E73B76}" type="presParOf" srcId="{D52AEACE-37C3-4A9D-907C-EEEBB9C6E168}" destId="{2E5D4039-F38C-4667-B371-9F0CE3934BA2}" srcOrd="4" destOrd="0" presId="urn:microsoft.com/office/officeart/2005/8/layout/hierarchy1"/>
    <dgm:cxn modelId="{4F494474-B6F3-4F26-A897-CAAE6AC0BB75}" type="presParOf" srcId="{D52AEACE-37C3-4A9D-907C-EEEBB9C6E168}" destId="{B03611A3-DEA3-47FD-8CF8-2B9A3A1C8666}" srcOrd="5" destOrd="0" presId="urn:microsoft.com/office/officeart/2005/8/layout/hierarchy1"/>
    <dgm:cxn modelId="{82F19545-58E6-4173-AAFA-5AB5DB5F25FC}" type="presParOf" srcId="{B03611A3-DEA3-47FD-8CF8-2B9A3A1C8666}" destId="{AB464001-7EAA-4A2E-9BBB-0D38D7D02FA1}" srcOrd="0" destOrd="0" presId="urn:microsoft.com/office/officeart/2005/8/layout/hierarchy1"/>
    <dgm:cxn modelId="{B0B124F5-E2C2-490D-AEC2-9201719877B8}" type="presParOf" srcId="{AB464001-7EAA-4A2E-9BBB-0D38D7D02FA1}" destId="{B5A14946-2E80-4DE9-8620-A4D35F0394F1}" srcOrd="0" destOrd="0" presId="urn:microsoft.com/office/officeart/2005/8/layout/hierarchy1"/>
    <dgm:cxn modelId="{1571E2FD-70BF-4724-9E8B-98F0D15C5106}" type="presParOf" srcId="{AB464001-7EAA-4A2E-9BBB-0D38D7D02FA1}" destId="{191270A8-A10A-4A3B-9CD4-11120FDD3E38}" srcOrd="1" destOrd="0" presId="urn:microsoft.com/office/officeart/2005/8/layout/hierarchy1"/>
    <dgm:cxn modelId="{1265CD8E-9514-4E1B-82E8-CDEEF62B7F68}" type="presParOf" srcId="{B03611A3-DEA3-47FD-8CF8-2B9A3A1C8666}" destId="{2E9F9737-C352-4535-972A-4E7E392DF956}" srcOrd="1" destOrd="0" presId="urn:microsoft.com/office/officeart/2005/8/layout/hierarchy1"/>
    <dgm:cxn modelId="{499D6A95-E58C-40F2-AD38-4281DCE0BF10}" type="presParOf" srcId="{9208383D-D1A7-4614-A4DE-9A637554B9B0}" destId="{035991B9-8B66-446A-B9BC-AD6F44CF382A}" srcOrd="2" destOrd="0" presId="urn:microsoft.com/office/officeart/2005/8/layout/hierarchy1"/>
    <dgm:cxn modelId="{8ED472A2-E38E-4DDD-B1D7-E347E85AA348}" type="presParOf" srcId="{9208383D-D1A7-4614-A4DE-9A637554B9B0}" destId="{FF345A1D-A988-413C-8332-5FF85D3C2208}" srcOrd="3" destOrd="0" presId="urn:microsoft.com/office/officeart/2005/8/layout/hierarchy1"/>
    <dgm:cxn modelId="{0201C134-7411-4AE1-84AE-36BBDD1B71FA}" type="presParOf" srcId="{FF345A1D-A988-413C-8332-5FF85D3C2208}" destId="{5FCBEFB3-A81D-420D-91E1-D1E38A652F1A}" srcOrd="0" destOrd="0" presId="urn:microsoft.com/office/officeart/2005/8/layout/hierarchy1"/>
    <dgm:cxn modelId="{DD67C33E-7D58-468C-A4C2-D579AE15B67A}" type="presParOf" srcId="{5FCBEFB3-A81D-420D-91E1-D1E38A652F1A}" destId="{1BC472B5-F5E3-425C-BF13-58DCCBA97A72}" srcOrd="0" destOrd="0" presId="urn:microsoft.com/office/officeart/2005/8/layout/hierarchy1"/>
    <dgm:cxn modelId="{F17ECE97-456C-46C9-A42C-87E00DBF8246}" type="presParOf" srcId="{5FCBEFB3-A81D-420D-91E1-D1E38A652F1A}" destId="{1284EE1F-F30F-41B0-8A26-5E073CE36BB5}" srcOrd="1" destOrd="0" presId="urn:microsoft.com/office/officeart/2005/8/layout/hierarchy1"/>
    <dgm:cxn modelId="{191BE4C0-7378-48DD-B1FD-8727A75F4B7E}" type="presParOf" srcId="{FF345A1D-A988-413C-8332-5FF85D3C2208}" destId="{978B69C5-2290-4DAE-94D2-7EEAD363D6B6}" srcOrd="1" destOrd="0" presId="urn:microsoft.com/office/officeart/2005/8/layout/hierarchy1"/>
    <dgm:cxn modelId="{2BCC9220-8995-4136-91B4-C34737D38702}" type="presParOf" srcId="{978B69C5-2290-4DAE-94D2-7EEAD363D6B6}" destId="{E952F9FF-FACF-436A-A8CC-D1F8B475644B}" srcOrd="0" destOrd="0" presId="urn:microsoft.com/office/officeart/2005/8/layout/hierarchy1"/>
    <dgm:cxn modelId="{BE71096D-B425-426B-A92D-72071193180A}" type="presParOf" srcId="{978B69C5-2290-4DAE-94D2-7EEAD363D6B6}" destId="{616231C2-6259-4C63-AFCF-DCB65768893E}" srcOrd="1" destOrd="0" presId="urn:microsoft.com/office/officeart/2005/8/layout/hierarchy1"/>
    <dgm:cxn modelId="{C472A680-40E5-4132-B25D-E2661FF3B0E0}" type="presParOf" srcId="{616231C2-6259-4C63-AFCF-DCB65768893E}" destId="{9B6A4182-ED9E-4686-AB75-8C1EC15293EC}" srcOrd="0" destOrd="0" presId="urn:microsoft.com/office/officeart/2005/8/layout/hierarchy1"/>
    <dgm:cxn modelId="{547608D3-7609-4810-860A-F1E88ADE8DB3}" type="presParOf" srcId="{9B6A4182-ED9E-4686-AB75-8C1EC15293EC}" destId="{DF6EAB4B-AA8C-4BB3-9B21-8ED8E99BA1ED}" srcOrd="0" destOrd="0" presId="urn:microsoft.com/office/officeart/2005/8/layout/hierarchy1"/>
    <dgm:cxn modelId="{E40943E8-0EF9-4E9E-B0DC-3E73F30AD23C}" type="presParOf" srcId="{9B6A4182-ED9E-4686-AB75-8C1EC15293EC}" destId="{431C428F-4EC9-4D64-ACF8-C66ADB045A2B}" srcOrd="1" destOrd="0" presId="urn:microsoft.com/office/officeart/2005/8/layout/hierarchy1"/>
    <dgm:cxn modelId="{00289625-1C0D-4B5E-A4A8-3E1504966DFA}" type="presParOf" srcId="{616231C2-6259-4C63-AFCF-DCB65768893E}" destId="{54E3BB27-2A67-4509-873F-7EB88563C522}" srcOrd="1" destOrd="0" presId="urn:microsoft.com/office/officeart/2005/8/layout/hierarchy1"/>
    <dgm:cxn modelId="{30A2458B-9478-48A9-BF4E-B62D638ACB6B}" type="presParOf" srcId="{978B69C5-2290-4DAE-94D2-7EEAD363D6B6}" destId="{84724AA8-7FAC-44DF-ACCE-825E785945AA}" srcOrd="2" destOrd="0" presId="urn:microsoft.com/office/officeart/2005/8/layout/hierarchy1"/>
    <dgm:cxn modelId="{82771E75-F4F2-4F31-AE18-A32EFDC3000E}" type="presParOf" srcId="{978B69C5-2290-4DAE-94D2-7EEAD363D6B6}" destId="{27F8BE19-3B06-476D-88E8-DF5142FA3133}" srcOrd="3" destOrd="0" presId="urn:microsoft.com/office/officeart/2005/8/layout/hierarchy1"/>
    <dgm:cxn modelId="{2D33ABD3-CBEF-4567-ADA0-84F4B67C2A7E}" type="presParOf" srcId="{27F8BE19-3B06-476D-88E8-DF5142FA3133}" destId="{42C71796-F8DB-421F-9922-093C8D9A3F5D}" srcOrd="0" destOrd="0" presId="urn:microsoft.com/office/officeart/2005/8/layout/hierarchy1"/>
    <dgm:cxn modelId="{7727D58D-D320-4D0C-A935-2AAB091A2828}" type="presParOf" srcId="{42C71796-F8DB-421F-9922-093C8D9A3F5D}" destId="{537C0126-4652-4447-8903-E416A457DBA3}" srcOrd="0" destOrd="0" presId="urn:microsoft.com/office/officeart/2005/8/layout/hierarchy1"/>
    <dgm:cxn modelId="{A731DD05-8656-4DEE-B3B6-F5A906B3D69B}" type="presParOf" srcId="{42C71796-F8DB-421F-9922-093C8D9A3F5D}" destId="{6473591A-8281-450A-B985-83D6C115480C}" srcOrd="1" destOrd="0" presId="urn:microsoft.com/office/officeart/2005/8/layout/hierarchy1"/>
    <dgm:cxn modelId="{E7D5219D-49AB-46A0-B2B5-1FC0F1608A90}" type="presParOf" srcId="{27F8BE19-3B06-476D-88E8-DF5142FA3133}" destId="{D1090444-87B5-4B09-BCC5-42EB9A02C63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9981248-BE5D-49B3-911E-254C6C4AE0B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E74697F-A938-49D0-9E69-C67EC81EC1AD}">
      <dgm:prSet phldrT="[Text]" custT="1"/>
      <dgm:spPr/>
      <dgm:t>
        <a:bodyPr/>
        <a:lstStyle/>
        <a:p>
          <a:r>
            <a:rPr lang="en-US" sz="3600" dirty="0" smtClean="0"/>
            <a:t>What causes a gas’s volume to change?</a:t>
          </a:r>
          <a:endParaRPr lang="en-US" sz="3600" dirty="0"/>
        </a:p>
      </dgm:t>
    </dgm:pt>
    <dgm:pt modelId="{CD6D2182-5BD3-4A73-B310-3E160E589D02}" type="parTrans" cxnId="{8A579B3F-9153-4412-9425-5F1D50020637}">
      <dgm:prSet/>
      <dgm:spPr/>
      <dgm:t>
        <a:bodyPr/>
        <a:lstStyle/>
        <a:p>
          <a:endParaRPr lang="en-US"/>
        </a:p>
      </dgm:t>
    </dgm:pt>
    <dgm:pt modelId="{52C20A6F-6B35-4609-BDF1-8E8A44E9B72B}" type="sibTrans" cxnId="{8A579B3F-9153-4412-9425-5F1D50020637}">
      <dgm:prSet/>
      <dgm:spPr/>
      <dgm:t>
        <a:bodyPr/>
        <a:lstStyle/>
        <a:p>
          <a:endParaRPr lang="en-US"/>
        </a:p>
      </dgm:t>
    </dgm:pt>
    <dgm:pt modelId="{6381BA9F-F8BE-47D6-B4F5-AF209CB5F6F2}">
      <dgm:prSet phldrT="[Text]" custT="1"/>
      <dgm:spPr/>
      <dgm:t>
        <a:bodyPr/>
        <a:lstStyle/>
        <a:p>
          <a:r>
            <a:rPr lang="en-US" sz="3200" dirty="0" smtClean="0"/>
            <a:t>Temperature</a:t>
          </a:r>
          <a:endParaRPr lang="en-US" sz="3200" dirty="0"/>
        </a:p>
      </dgm:t>
    </dgm:pt>
    <dgm:pt modelId="{C42AED87-3D17-457B-AF09-4129FC351DE8}" type="parTrans" cxnId="{D7990711-2199-432A-9C98-0D59C1595570}">
      <dgm:prSet/>
      <dgm:spPr/>
      <dgm:t>
        <a:bodyPr/>
        <a:lstStyle/>
        <a:p>
          <a:endParaRPr lang="en-US"/>
        </a:p>
      </dgm:t>
    </dgm:pt>
    <dgm:pt modelId="{8E75FDD0-EEE4-4026-84C0-E9743CCA1404}" type="sibTrans" cxnId="{D7990711-2199-432A-9C98-0D59C1595570}">
      <dgm:prSet/>
      <dgm:spPr/>
      <dgm:t>
        <a:bodyPr/>
        <a:lstStyle/>
        <a:p>
          <a:endParaRPr lang="en-US"/>
        </a:p>
      </dgm:t>
    </dgm:pt>
    <dgm:pt modelId="{71456063-D4F1-4EA8-ABC1-37EFEDB73A40}">
      <dgm:prSet phldrT="[Text]" custT="1"/>
      <dgm:spPr/>
      <dgm:t>
        <a:bodyPr/>
        <a:lstStyle/>
        <a:p>
          <a:r>
            <a:rPr lang="en-US" sz="2000" dirty="0" smtClean="0"/>
            <a:t>Measure of how fast particles are moving</a:t>
          </a:r>
          <a:endParaRPr lang="en-US" sz="2000" dirty="0"/>
        </a:p>
      </dgm:t>
    </dgm:pt>
    <dgm:pt modelId="{46C9604B-2F25-4834-ADBB-46D839EA50CA}" type="parTrans" cxnId="{7135BB8C-5554-48DF-B8AA-AD26B0346075}">
      <dgm:prSet/>
      <dgm:spPr/>
      <dgm:t>
        <a:bodyPr/>
        <a:lstStyle/>
        <a:p>
          <a:endParaRPr lang="en-US"/>
        </a:p>
      </dgm:t>
    </dgm:pt>
    <dgm:pt modelId="{0274DD78-7E2C-400A-96CB-4CA780A2A20D}" type="sibTrans" cxnId="{7135BB8C-5554-48DF-B8AA-AD26B0346075}">
      <dgm:prSet/>
      <dgm:spPr/>
      <dgm:t>
        <a:bodyPr/>
        <a:lstStyle/>
        <a:p>
          <a:endParaRPr lang="en-US"/>
        </a:p>
      </dgm:t>
    </dgm:pt>
    <dgm:pt modelId="{1952EA39-7EB0-4C96-B2A2-FDEE16CC91A1}">
      <dgm:prSet phldrT="[Text]" custT="1"/>
      <dgm:spPr/>
      <dgm:t>
        <a:bodyPr/>
        <a:lstStyle/>
        <a:p>
          <a:r>
            <a:rPr lang="en-US" sz="2000" dirty="0" smtClean="0"/>
            <a:t>Hotter = Faster!</a:t>
          </a:r>
          <a:endParaRPr lang="en-US" sz="2000" dirty="0"/>
        </a:p>
      </dgm:t>
    </dgm:pt>
    <dgm:pt modelId="{5640F1DF-5BCF-44A1-8DE4-B28C437D70C0}" type="parTrans" cxnId="{4D95D39D-29F6-4082-A072-0FA5A0B903A2}">
      <dgm:prSet/>
      <dgm:spPr/>
      <dgm:t>
        <a:bodyPr/>
        <a:lstStyle/>
        <a:p>
          <a:endParaRPr lang="en-US"/>
        </a:p>
      </dgm:t>
    </dgm:pt>
    <dgm:pt modelId="{75E1A01E-3DED-4BDD-A9E1-7247E6229D4D}" type="sibTrans" cxnId="{4D95D39D-29F6-4082-A072-0FA5A0B903A2}">
      <dgm:prSet/>
      <dgm:spPr/>
      <dgm:t>
        <a:bodyPr/>
        <a:lstStyle/>
        <a:p>
          <a:endParaRPr lang="en-US"/>
        </a:p>
      </dgm:t>
    </dgm:pt>
    <dgm:pt modelId="{EA5DB399-84BB-4BCC-93FD-AE2BA87096F0}">
      <dgm:prSet phldrT="[Text]" custT="1"/>
      <dgm:spPr/>
      <dgm:t>
        <a:bodyPr/>
        <a:lstStyle/>
        <a:p>
          <a:r>
            <a:rPr lang="en-US" sz="3600" dirty="0" smtClean="0"/>
            <a:t>Pressure</a:t>
          </a:r>
          <a:endParaRPr lang="en-US" sz="3600" dirty="0"/>
        </a:p>
      </dgm:t>
    </dgm:pt>
    <dgm:pt modelId="{EF273D9D-846F-4EB5-B856-19C3A6898BB2}" type="parTrans" cxnId="{1286D397-C2A5-4B35-9064-8EDFCE0C5B29}">
      <dgm:prSet/>
      <dgm:spPr/>
      <dgm:t>
        <a:bodyPr/>
        <a:lstStyle/>
        <a:p>
          <a:endParaRPr lang="en-US"/>
        </a:p>
      </dgm:t>
    </dgm:pt>
    <dgm:pt modelId="{303149C4-949E-49CD-A635-D3414B23CCA8}" type="sibTrans" cxnId="{1286D397-C2A5-4B35-9064-8EDFCE0C5B29}">
      <dgm:prSet/>
      <dgm:spPr/>
      <dgm:t>
        <a:bodyPr/>
        <a:lstStyle/>
        <a:p>
          <a:endParaRPr lang="en-US"/>
        </a:p>
      </dgm:t>
    </dgm:pt>
    <dgm:pt modelId="{94FC414B-BF07-4783-BFFB-16AAB5C44D85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The number of times particles of gas hit the inside of their container</a:t>
          </a:r>
          <a:endParaRPr lang="en-US" sz="2000" dirty="0">
            <a:solidFill>
              <a:schemeClr val="bg1"/>
            </a:solidFill>
          </a:endParaRPr>
        </a:p>
      </dgm:t>
    </dgm:pt>
    <dgm:pt modelId="{611DADDB-9341-46B5-ABFB-B1021DEA4BD5}" type="parTrans" cxnId="{C409C863-845F-4F0D-834E-B6B9B50AC372}">
      <dgm:prSet/>
      <dgm:spPr/>
      <dgm:t>
        <a:bodyPr/>
        <a:lstStyle/>
        <a:p>
          <a:endParaRPr lang="en-US"/>
        </a:p>
      </dgm:t>
    </dgm:pt>
    <dgm:pt modelId="{D6F49559-A072-4265-9BC2-56DAFE39FD3C}" type="sibTrans" cxnId="{C409C863-845F-4F0D-834E-B6B9B50AC372}">
      <dgm:prSet/>
      <dgm:spPr/>
      <dgm:t>
        <a:bodyPr/>
        <a:lstStyle/>
        <a:p>
          <a:endParaRPr lang="en-US"/>
        </a:p>
      </dgm:t>
    </dgm:pt>
    <dgm:pt modelId="{EFF03130-FAEC-4F85-8B97-7213943403EE}">
      <dgm:prSet custT="1"/>
      <dgm:spPr/>
      <dgm:t>
        <a:bodyPr/>
        <a:lstStyle/>
        <a:p>
          <a:r>
            <a:rPr lang="en-US" sz="2000" dirty="0" smtClean="0"/>
            <a:t>The faster particles move, the more energy they have</a:t>
          </a:r>
          <a:endParaRPr lang="en-US" sz="2000" dirty="0"/>
        </a:p>
      </dgm:t>
    </dgm:pt>
    <dgm:pt modelId="{AA0D8108-40D3-493C-8576-B328BED4FCAD}" type="parTrans" cxnId="{75864452-6C76-4173-B46C-F031D82BD06C}">
      <dgm:prSet/>
      <dgm:spPr/>
      <dgm:t>
        <a:bodyPr/>
        <a:lstStyle/>
        <a:p>
          <a:endParaRPr lang="en-US"/>
        </a:p>
      </dgm:t>
    </dgm:pt>
    <dgm:pt modelId="{AC2B5F42-635D-4BFC-BAEF-C9B1C6AC5D52}" type="sibTrans" cxnId="{75864452-6C76-4173-B46C-F031D82BD06C}">
      <dgm:prSet/>
      <dgm:spPr/>
      <dgm:t>
        <a:bodyPr/>
        <a:lstStyle/>
        <a:p>
          <a:endParaRPr lang="en-US"/>
        </a:p>
      </dgm:t>
    </dgm:pt>
    <dgm:pt modelId="{6426E83C-8F47-47D0-ADF4-EA772365C654}">
      <dgm:prSet custT="1"/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The more particles in a space, the higher the pressure</a:t>
          </a:r>
          <a:endParaRPr lang="en-US" sz="2000" dirty="0">
            <a:solidFill>
              <a:schemeClr val="bg1"/>
            </a:solidFill>
          </a:endParaRPr>
        </a:p>
      </dgm:t>
    </dgm:pt>
    <dgm:pt modelId="{5D48BAE1-D160-4282-BB33-E3F6685047F5}" type="parTrans" cxnId="{3ECB5546-03E9-472A-BB20-BFB71183ECBB}">
      <dgm:prSet/>
      <dgm:spPr/>
      <dgm:t>
        <a:bodyPr/>
        <a:lstStyle/>
        <a:p>
          <a:endParaRPr lang="en-US"/>
        </a:p>
      </dgm:t>
    </dgm:pt>
    <dgm:pt modelId="{3EC27503-66E6-4D5F-86FF-D66A876BA860}" type="sibTrans" cxnId="{3ECB5546-03E9-472A-BB20-BFB71183ECBB}">
      <dgm:prSet/>
      <dgm:spPr/>
      <dgm:t>
        <a:bodyPr/>
        <a:lstStyle/>
        <a:p>
          <a:endParaRPr lang="en-US"/>
        </a:p>
      </dgm:t>
    </dgm:pt>
    <dgm:pt modelId="{9C395F38-2227-4EF6-9338-64609D4CE9F2}" type="pres">
      <dgm:prSet presAssocID="{D9981248-BE5D-49B3-911E-254C6C4AE0B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5F12475-9743-4BB8-BA93-8DD11B0DF7FD}" type="pres">
      <dgm:prSet presAssocID="{AE74697F-A938-49D0-9E69-C67EC81EC1AD}" presName="hierRoot1" presStyleCnt="0"/>
      <dgm:spPr/>
    </dgm:pt>
    <dgm:pt modelId="{0AFE31BE-7DDB-44EB-9606-3356BC3E9927}" type="pres">
      <dgm:prSet presAssocID="{AE74697F-A938-49D0-9E69-C67EC81EC1AD}" presName="composite" presStyleCnt="0"/>
      <dgm:spPr/>
    </dgm:pt>
    <dgm:pt modelId="{D9919C56-1D0F-4F28-B2EF-D546156E2E44}" type="pres">
      <dgm:prSet presAssocID="{AE74697F-A938-49D0-9E69-C67EC81EC1AD}" presName="background" presStyleLbl="node0" presStyleIdx="0" presStyleCnt="1"/>
      <dgm:spPr/>
    </dgm:pt>
    <dgm:pt modelId="{76F66DAC-5411-4A28-B712-F99D5AC697C5}" type="pres">
      <dgm:prSet presAssocID="{AE74697F-A938-49D0-9E69-C67EC81EC1AD}" presName="text" presStyleLbl="fgAcc0" presStyleIdx="0" presStyleCnt="1" custScaleX="326181" custScaleY="2287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08383D-D1A7-4614-A4DE-9A637554B9B0}" type="pres">
      <dgm:prSet presAssocID="{AE74697F-A938-49D0-9E69-C67EC81EC1AD}" presName="hierChild2" presStyleCnt="0"/>
      <dgm:spPr/>
    </dgm:pt>
    <dgm:pt modelId="{6D4C73C0-FCBC-453F-926C-217F9AF95A6A}" type="pres">
      <dgm:prSet presAssocID="{C42AED87-3D17-457B-AF09-4129FC351DE8}" presName="Name10" presStyleLbl="parChTrans1D2" presStyleIdx="0" presStyleCnt="2"/>
      <dgm:spPr/>
      <dgm:t>
        <a:bodyPr/>
        <a:lstStyle/>
        <a:p>
          <a:endParaRPr lang="en-US"/>
        </a:p>
      </dgm:t>
    </dgm:pt>
    <dgm:pt modelId="{D5F9B33A-3F43-4407-A125-14A689F8F352}" type="pres">
      <dgm:prSet presAssocID="{6381BA9F-F8BE-47D6-B4F5-AF209CB5F6F2}" presName="hierRoot2" presStyleCnt="0"/>
      <dgm:spPr/>
    </dgm:pt>
    <dgm:pt modelId="{18502564-FE43-4C38-BC36-C9254E34E458}" type="pres">
      <dgm:prSet presAssocID="{6381BA9F-F8BE-47D6-B4F5-AF209CB5F6F2}" presName="composite2" presStyleCnt="0"/>
      <dgm:spPr/>
    </dgm:pt>
    <dgm:pt modelId="{163BD68E-0C4F-48EA-9E3A-3AC9BEAA5A28}" type="pres">
      <dgm:prSet presAssocID="{6381BA9F-F8BE-47D6-B4F5-AF209CB5F6F2}" presName="background2" presStyleLbl="node2" presStyleIdx="0" presStyleCnt="2"/>
      <dgm:spPr/>
    </dgm:pt>
    <dgm:pt modelId="{8340711D-1609-4F29-BB05-F610A4E93F67}" type="pres">
      <dgm:prSet presAssocID="{6381BA9F-F8BE-47D6-B4F5-AF209CB5F6F2}" presName="text2" presStyleLbl="fgAcc2" presStyleIdx="0" presStyleCnt="2" custScaleX="266073" custScaleY="606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2AEACE-37C3-4A9D-907C-EEEBB9C6E168}" type="pres">
      <dgm:prSet presAssocID="{6381BA9F-F8BE-47D6-B4F5-AF209CB5F6F2}" presName="hierChild3" presStyleCnt="0"/>
      <dgm:spPr/>
    </dgm:pt>
    <dgm:pt modelId="{1AB61F28-7F99-420F-A66F-240A8810358D}" type="pres">
      <dgm:prSet presAssocID="{46C9604B-2F25-4834-ADBB-46D839EA50CA}" presName="Name17" presStyleLbl="parChTrans1D3" presStyleIdx="0" presStyleCnt="5"/>
      <dgm:spPr/>
      <dgm:t>
        <a:bodyPr/>
        <a:lstStyle/>
        <a:p>
          <a:endParaRPr lang="en-US"/>
        </a:p>
      </dgm:t>
    </dgm:pt>
    <dgm:pt modelId="{321B7497-850F-445C-9E48-49B47E5AB048}" type="pres">
      <dgm:prSet presAssocID="{71456063-D4F1-4EA8-ABC1-37EFEDB73A40}" presName="hierRoot3" presStyleCnt="0"/>
      <dgm:spPr/>
    </dgm:pt>
    <dgm:pt modelId="{1E04DA16-FB1A-4C1E-B186-4CB6F1E4DC5E}" type="pres">
      <dgm:prSet presAssocID="{71456063-D4F1-4EA8-ABC1-37EFEDB73A40}" presName="composite3" presStyleCnt="0"/>
      <dgm:spPr/>
    </dgm:pt>
    <dgm:pt modelId="{3D3A1367-5037-4830-80E0-5D8998D93B63}" type="pres">
      <dgm:prSet presAssocID="{71456063-D4F1-4EA8-ABC1-37EFEDB73A40}" presName="background3" presStyleLbl="node3" presStyleIdx="0" presStyleCnt="5"/>
      <dgm:spPr/>
    </dgm:pt>
    <dgm:pt modelId="{25C1F90F-CA16-4BDF-A41C-6E21A298A52F}" type="pres">
      <dgm:prSet presAssocID="{71456063-D4F1-4EA8-ABC1-37EFEDB73A40}" presName="text3" presStyleLbl="fgAcc3" presStyleIdx="0" presStyleCnt="5" custScaleY="2095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4D1CC5-5A15-482F-8CD3-3507A16581A2}" type="pres">
      <dgm:prSet presAssocID="{71456063-D4F1-4EA8-ABC1-37EFEDB73A40}" presName="hierChild4" presStyleCnt="0"/>
      <dgm:spPr/>
    </dgm:pt>
    <dgm:pt modelId="{A40C5FB5-D312-4B38-9E5E-35DE62BF4D83}" type="pres">
      <dgm:prSet presAssocID="{AA0D8108-40D3-493C-8576-B328BED4FCAD}" presName="Name17" presStyleLbl="parChTrans1D3" presStyleIdx="1" presStyleCnt="5"/>
      <dgm:spPr/>
      <dgm:t>
        <a:bodyPr/>
        <a:lstStyle/>
        <a:p>
          <a:endParaRPr lang="en-US"/>
        </a:p>
      </dgm:t>
    </dgm:pt>
    <dgm:pt modelId="{4A696AC8-3953-4BBF-A20E-4C46B2EA67C2}" type="pres">
      <dgm:prSet presAssocID="{EFF03130-FAEC-4F85-8B97-7213943403EE}" presName="hierRoot3" presStyleCnt="0"/>
      <dgm:spPr/>
    </dgm:pt>
    <dgm:pt modelId="{BF422D94-4E8D-4E07-AE11-EB495AEFE6EF}" type="pres">
      <dgm:prSet presAssocID="{EFF03130-FAEC-4F85-8B97-7213943403EE}" presName="composite3" presStyleCnt="0"/>
      <dgm:spPr/>
    </dgm:pt>
    <dgm:pt modelId="{E8BB74E1-5CAE-486D-B978-7C434DE75F3A}" type="pres">
      <dgm:prSet presAssocID="{EFF03130-FAEC-4F85-8B97-7213943403EE}" presName="background3" presStyleLbl="node3" presStyleIdx="1" presStyleCnt="5"/>
      <dgm:spPr/>
    </dgm:pt>
    <dgm:pt modelId="{AFECE541-070B-4B5D-94B1-B75BFE1BB35E}" type="pres">
      <dgm:prSet presAssocID="{EFF03130-FAEC-4F85-8B97-7213943403EE}" presName="text3" presStyleLbl="fgAcc3" presStyleIdx="1" presStyleCnt="5" custScaleY="2761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2D7CCA-8A89-4C1A-8336-0615A9D2728C}" type="pres">
      <dgm:prSet presAssocID="{EFF03130-FAEC-4F85-8B97-7213943403EE}" presName="hierChild4" presStyleCnt="0"/>
      <dgm:spPr/>
    </dgm:pt>
    <dgm:pt modelId="{2E5D4039-F38C-4667-B371-9F0CE3934BA2}" type="pres">
      <dgm:prSet presAssocID="{5640F1DF-5BCF-44A1-8DE4-B28C437D70C0}" presName="Name17" presStyleLbl="parChTrans1D3" presStyleIdx="2" presStyleCnt="5"/>
      <dgm:spPr/>
      <dgm:t>
        <a:bodyPr/>
        <a:lstStyle/>
        <a:p>
          <a:endParaRPr lang="en-US"/>
        </a:p>
      </dgm:t>
    </dgm:pt>
    <dgm:pt modelId="{B03611A3-DEA3-47FD-8CF8-2B9A3A1C8666}" type="pres">
      <dgm:prSet presAssocID="{1952EA39-7EB0-4C96-B2A2-FDEE16CC91A1}" presName="hierRoot3" presStyleCnt="0"/>
      <dgm:spPr/>
    </dgm:pt>
    <dgm:pt modelId="{AB464001-7EAA-4A2E-9BBB-0D38D7D02FA1}" type="pres">
      <dgm:prSet presAssocID="{1952EA39-7EB0-4C96-B2A2-FDEE16CC91A1}" presName="composite3" presStyleCnt="0"/>
      <dgm:spPr/>
    </dgm:pt>
    <dgm:pt modelId="{B5A14946-2E80-4DE9-8620-A4D35F0394F1}" type="pres">
      <dgm:prSet presAssocID="{1952EA39-7EB0-4C96-B2A2-FDEE16CC91A1}" presName="background3" presStyleLbl="node3" presStyleIdx="2" presStyleCnt="5"/>
      <dgm:spPr/>
    </dgm:pt>
    <dgm:pt modelId="{191270A8-A10A-4A3B-9CD4-11120FDD3E38}" type="pres">
      <dgm:prSet presAssocID="{1952EA39-7EB0-4C96-B2A2-FDEE16CC91A1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9F9737-C352-4535-972A-4E7E392DF956}" type="pres">
      <dgm:prSet presAssocID="{1952EA39-7EB0-4C96-B2A2-FDEE16CC91A1}" presName="hierChild4" presStyleCnt="0"/>
      <dgm:spPr/>
    </dgm:pt>
    <dgm:pt modelId="{035991B9-8B66-446A-B9BC-AD6F44CF382A}" type="pres">
      <dgm:prSet presAssocID="{EF273D9D-846F-4EB5-B856-19C3A6898BB2}" presName="Name10" presStyleLbl="parChTrans1D2" presStyleIdx="1" presStyleCnt="2"/>
      <dgm:spPr/>
      <dgm:t>
        <a:bodyPr/>
        <a:lstStyle/>
        <a:p>
          <a:endParaRPr lang="en-US"/>
        </a:p>
      </dgm:t>
    </dgm:pt>
    <dgm:pt modelId="{FF345A1D-A988-413C-8332-5FF85D3C2208}" type="pres">
      <dgm:prSet presAssocID="{EA5DB399-84BB-4BCC-93FD-AE2BA87096F0}" presName="hierRoot2" presStyleCnt="0"/>
      <dgm:spPr/>
    </dgm:pt>
    <dgm:pt modelId="{5FCBEFB3-A81D-420D-91E1-D1E38A652F1A}" type="pres">
      <dgm:prSet presAssocID="{EA5DB399-84BB-4BCC-93FD-AE2BA87096F0}" presName="composite2" presStyleCnt="0"/>
      <dgm:spPr/>
    </dgm:pt>
    <dgm:pt modelId="{1BC472B5-F5E3-425C-BF13-58DCCBA97A72}" type="pres">
      <dgm:prSet presAssocID="{EA5DB399-84BB-4BCC-93FD-AE2BA87096F0}" presName="background2" presStyleLbl="node2" presStyleIdx="1" presStyleCnt="2"/>
      <dgm:spPr/>
    </dgm:pt>
    <dgm:pt modelId="{1284EE1F-F30F-41B0-8A26-5E073CE36BB5}" type="pres">
      <dgm:prSet presAssocID="{EA5DB399-84BB-4BCC-93FD-AE2BA87096F0}" presName="text2" presStyleLbl="fgAcc2" presStyleIdx="1" presStyleCnt="2" custScaleX="237495" custScaleY="606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8B69C5-2290-4DAE-94D2-7EEAD363D6B6}" type="pres">
      <dgm:prSet presAssocID="{EA5DB399-84BB-4BCC-93FD-AE2BA87096F0}" presName="hierChild3" presStyleCnt="0"/>
      <dgm:spPr/>
    </dgm:pt>
    <dgm:pt modelId="{E952F9FF-FACF-436A-A8CC-D1F8B475644B}" type="pres">
      <dgm:prSet presAssocID="{611DADDB-9341-46B5-ABFB-B1021DEA4BD5}" presName="Name17" presStyleLbl="parChTrans1D3" presStyleIdx="3" presStyleCnt="5"/>
      <dgm:spPr/>
      <dgm:t>
        <a:bodyPr/>
        <a:lstStyle/>
        <a:p>
          <a:endParaRPr lang="en-US"/>
        </a:p>
      </dgm:t>
    </dgm:pt>
    <dgm:pt modelId="{616231C2-6259-4C63-AFCF-DCB65768893E}" type="pres">
      <dgm:prSet presAssocID="{94FC414B-BF07-4783-BFFB-16AAB5C44D85}" presName="hierRoot3" presStyleCnt="0"/>
      <dgm:spPr/>
    </dgm:pt>
    <dgm:pt modelId="{9B6A4182-ED9E-4686-AB75-8C1EC15293EC}" type="pres">
      <dgm:prSet presAssocID="{94FC414B-BF07-4783-BFFB-16AAB5C44D85}" presName="composite3" presStyleCnt="0"/>
      <dgm:spPr/>
    </dgm:pt>
    <dgm:pt modelId="{DF6EAB4B-AA8C-4BB3-9B21-8ED8E99BA1ED}" type="pres">
      <dgm:prSet presAssocID="{94FC414B-BF07-4783-BFFB-16AAB5C44D85}" presName="background3" presStyleLbl="node3" presStyleIdx="3" presStyleCnt="5"/>
      <dgm:spPr/>
    </dgm:pt>
    <dgm:pt modelId="{431C428F-4EC9-4D64-ACF8-C66ADB045A2B}" type="pres">
      <dgm:prSet presAssocID="{94FC414B-BF07-4783-BFFB-16AAB5C44D85}" presName="text3" presStyleLbl="fgAcc3" presStyleIdx="3" presStyleCnt="5" custScaleX="110320" custScaleY="3426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E3BB27-2A67-4509-873F-7EB88563C522}" type="pres">
      <dgm:prSet presAssocID="{94FC414B-BF07-4783-BFFB-16AAB5C44D85}" presName="hierChild4" presStyleCnt="0"/>
      <dgm:spPr/>
    </dgm:pt>
    <dgm:pt modelId="{84724AA8-7FAC-44DF-ACCE-825E785945AA}" type="pres">
      <dgm:prSet presAssocID="{5D48BAE1-D160-4282-BB33-E3F6685047F5}" presName="Name17" presStyleLbl="parChTrans1D3" presStyleIdx="4" presStyleCnt="5"/>
      <dgm:spPr/>
      <dgm:t>
        <a:bodyPr/>
        <a:lstStyle/>
        <a:p>
          <a:endParaRPr lang="en-US"/>
        </a:p>
      </dgm:t>
    </dgm:pt>
    <dgm:pt modelId="{27F8BE19-3B06-476D-88E8-DF5142FA3133}" type="pres">
      <dgm:prSet presAssocID="{6426E83C-8F47-47D0-ADF4-EA772365C654}" presName="hierRoot3" presStyleCnt="0"/>
      <dgm:spPr/>
    </dgm:pt>
    <dgm:pt modelId="{42C71796-F8DB-421F-9922-093C8D9A3F5D}" type="pres">
      <dgm:prSet presAssocID="{6426E83C-8F47-47D0-ADF4-EA772365C654}" presName="composite3" presStyleCnt="0"/>
      <dgm:spPr/>
    </dgm:pt>
    <dgm:pt modelId="{537C0126-4652-4447-8903-E416A457DBA3}" type="pres">
      <dgm:prSet presAssocID="{6426E83C-8F47-47D0-ADF4-EA772365C654}" presName="background3" presStyleLbl="node3" presStyleIdx="4" presStyleCnt="5"/>
      <dgm:spPr/>
    </dgm:pt>
    <dgm:pt modelId="{6473591A-8281-450A-B985-83D6C115480C}" type="pres">
      <dgm:prSet presAssocID="{6426E83C-8F47-47D0-ADF4-EA772365C654}" presName="text3" presStyleLbl="fgAcc3" presStyleIdx="4" presStyleCnt="5" custScaleY="3149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090444-87B5-4B09-BCC5-42EB9A02C63C}" type="pres">
      <dgm:prSet presAssocID="{6426E83C-8F47-47D0-ADF4-EA772365C654}" presName="hierChild4" presStyleCnt="0"/>
      <dgm:spPr/>
    </dgm:pt>
  </dgm:ptLst>
  <dgm:cxnLst>
    <dgm:cxn modelId="{8A69DC8F-2EB6-4119-83BA-3347586EC308}" type="presOf" srcId="{AE74697F-A938-49D0-9E69-C67EC81EC1AD}" destId="{76F66DAC-5411-4A28-B712-F99D5AC697C5}" srcOrd="0" destOrd="0" presId="urn:microsoft.com/office/officeart/2005/8/layout/hierarchy1"/>
    <dgm:cxn modelId="{CB283F10-2090-40C9-98F8-E2EFD28BDC80}" type="presOf" srcId="{5D48BAE1-D160-4282-BB33-E3F6685047F5}" destId="{84724AA8-7FAC-44DF-ACCE-825E785945AA}" srcOrd="0" destOrd="0" presId="urn:microsoft.com/office/officeart/2005/8/layout/hierarchy1"/>
    <dgm:cxn modelId="{8A579B3F-9153-4412-9425-5F1D50020637}" srcId="{D9981248-BE5D-49B3-911E-254C6C4AE0B1}" destId="{AE74697F-A938-49D0-9E69-C67EC81EC1AD}" srcOrd="0" destOrd="0" parTransId="{CD6D2182-5BD3-4A73-B310-3E160E589D02}" sibTransId="{52C20A6F-6B35-4609-BDF1-8E8A44E9B72B}"/>
    <dgm:cxn modelId="{5EAB77DF-4C05-42AE-9DF4-0F55449C1AC2}" type="presOf" srcId="{EF273D9D-846F-4EB5-B856-19C3A6898BB2}" destId="{035991B9-8B66-446A-B9BC-AD6F44CF382A}" srcOrd="0" destOrd="0" presId="urn:microsoft.com/office/officeart/2005/8/layout/hierarchy1"/>
    <dgm:cxn modelId="{5AD94813-E4ED-4AAC-BE16-84B7C451B446}" type="presOf" srcId="{EA5DB399-84BB-4BCC-93FD-AE2BA87096F0}" destId="{1284EE1F-F30F-41B0-8A26-5E073CE36BB5}" srcOrd="0" destOrd="0" presId="urn:microsoft.com/office/officeart/2005/8/layout/hierarchy1"/>
    <dgm:cxn modelId="{2A69F2D4-E695-4615-8A60-8562420852AA}" type="presOf" srcId="{6381BA9F-F8BE-47D6-B4F5-AF209CB5F6F2}" destId="{8340711D-1609-4F29-BB05-F610A4E93F67}" srcOrd="0" destOrd="0" presId="urn:microsoft.com/office/officeart/2005/8/layout/hierarchy1"/>
    <dgm:cxn modelId="{C948F812-5975-45F4-AB1C-09C96794BE33}" type="presOf" srcId="{5640F1DF-5BCF-44A1-8DE4-B28C437D70C0}" destId="{2E5D4039-F38C-4667-B371-9F0CE3934BA2}" srcOrd="0" destOrd="0" presId="urn:microsoft.com/office/officeart/2005/8/layout/hierarchy1"/>
    <dgm:cxn modelId="{F2008420-DE97-48A6-8131-CFA43922CAAD}" type="presOf" srcId="{611DADDB-9341-46B5-ABFB-B1021DEA4BD5}" destId="{E952F9FF-FACF-436A-A8CC-D1F8B475644B}" srcOrd="0" destOrd="0" presId="urn:microsoft.com/office/officeart/2005/8/layout/hierarchy1"/>
    <dgm:cxn modelId="{10E8CE2B-8B48-4C16-AFBE-7AA1C53B496A}" type="presOf" srcId="{46C9604B-2F25-4834-ADBB-46D839EA50CA}" destId="{1AB61F28-7F99-420F-A66F-240A8810358D}" srcOrd="0" destOrd="0" presId="urn:microsoft.com/office/officeart/2005/8/layout/hierarchy1"/>
    <dgm:cxn modelId="{EA862E78-7DA6-4832-BF05-519EA79675A5}" type="presOf" srcId="{C42AED87-3D17-457B-AF09-4129FC351DE8}" destId="{6D4C73C0-FCBC-453F-926C-217F9AF95A6A}" srcOrd="0" destOrd="0" presId="urn:microsoft.com/office/officeart/2005/8/layout/hierarchy1"/>
    <dgm:cxn modelId="{71407900-812F-4C75-8461-DE717A47C50F}" type="presOf" srcId="{1952EA39-7EB0-4C96-B2A2-FDEE16CC91A1}" destId="{191270A8-A10A-4A3B-9CD4-11120FDD3E38}" srcOrd="0" destOrd="0" presId="urn:microsoft.com/office/officeart/2005/8/layout/hierarchy1"/>
    <dgm:cxn modelId="{305B36FF-F58A-4BBE-818A-07687056E040}" type="presOf" srcId="{71456063-D4F1-4EA8-ABC1-37EFEDB73A40}" destId="{25C1F90F-CA16-4BDF-A41C-6E21A298A52F}" srcOrd="0" destOrd="0" presId="urn:microsoft.com/office/officeart/2005/8/layout/hierarchy1"/>
    <dgm:cxn modelId="{2C8EF6B8-A433-4A66-BA6D-95FFCD5A9E88}" type="presOf" srcId="{AA0D8108-40D3-493C-8576-B328BED4FCAD}" destId="{A40C5FB5-D312-4B38-9E5E-35DE62BF4D83}" srcOrd="0" destOrd="0" presId="urn:microsoft.com/office/officeart/2005/8/layout/hierarchy1"/>
    <dgm:cxn modelId="{4A45D161-E0AF-4CB8-8EE7-06DAAF4B69DB}" type="presOf" srcId="{6426E83C-8F47-47D0-ADF4-EA772365C654}" destId="{6473591A-8281-450A-B985-83D6C115480C}" srcOrd="0" destOrd="0" presId="urn:microsoft.com/office/officeart/2005/8/layout/hierarchy1"/>
    <dgm:cxn modelId="{25697E0F-32E4-4903-81C0-B8AEEDA00B54}" type="presOf" srcId="{94FC414B-BF07-4783-BFFB-16AAB5C44D85}" destId="{431C428F-4EC9-4D64-ACF8-C66ADB045A2B}" srcOrd="0" destOrd="0" presId="urn:microsoft.com/office/officeart/2005/8/layout/hierarchy1"/>
    <dgm:cxn modelId="{C409C863-845F-4F0D-834E-B6B9B50AC372}" srcId="{EA5DB399-84BB-4BCC-93FD-AE2BA87096F0}" destId="{94FC414B-BF07-4783-BFFB-16AAB5C44D85}" srcOrd="0" destOrd="0" parTransId="{611DADDB-9341-46B5-ABFB-B1021DEA4BD5}" sibTransId="{D6F49559-A072-4265-9BC2-56DAFE39FD3C}"/>
    <dgm:cxn modelId="{1286D397-C2A5-4B35-9064-8EDFCE0C5B29}" srcId="{AE74697F-A938-49D0-9E69-C67EC81EC1AD}" destId="{EA5DB399-84BB-4BCC-93FD-AE2BA87096F0}" srcOrd="1" destOrd="0" parTransId="{EF273D9D-846F-4EB5-B856-19C3A6898BB2}" sibTransId="{303149C4-949E-49CD-A635-D3414B23CCA8}"/>
    <dgm:cxn modelId="{7135BB8C-5554-48DF-B8AA-AD26B0346075}" srcId="{6381BA9F-F8BE-47D6-B4F5-AF209CB5F6F2}" destId="{71456063-D4F1-4EA8-ABC1-37EFEDB73A40}" srcOrd="0" destOrd="0" parTransId="{46C9604B-2F25-4834-ADBB-46D839EA50CA}" sibTransId="{0274DD78-7E2C-400A-96CB-4CA780A2A20D}"/>
    <dgm:cxn modelId="{D7990711-2199-432A-9C98-0D59C1595570}" srcId="{AE74697F-A938-49D0-9E69-C67EC81EC1AD}" destId="{6381BA9F-F8BE-47D6-B4F5-AF209CB5F6F2}" srcOrd="0" destOrd="0" parTransId="{C42AED87-3D17-457B-AF09-4129FC351DE8}" sibTransId="{8E75FDD0-EEE4-4026-84C0-E9743CCA1404}"/>
    <dgm:cxn modelId="{DFBB93CD-9C13-4E84-942F-85D0FD08A454}" type="presOf" srcId="{EFF03130-FAEC-4F85-8B97-7213943403EE}" destId="{AFECE541-070B-4B5D-94B1-B75BFE1BB35E}" srcOrd="0" destOrd="0" presId="urn:microsoft.com/office/officeart/2005/8/layout/hierarchy1"/>
    <dgm:cxn modelId="{4D95D39D-29F6-4082-A072-0FA5A0B903A2}" srcId="{6381BA9F-F8BE-47D6-B4F5-AF209CB5F6F2}" destId="{1952EA39-7EB0-4C96-B2A2-FDEE16CC91A1}" srcOrd="2" destOrd="0" parTransId="{5640F1DF-5BCF-44A1-8DE4-B28C437D70C0}" sibTransId="{75E1A01E-3DED-4BDD-A9E1-7247E6229D4D}"/>
    <dgm:cxn modelId="{D84A031D-93F9-468C-BE07-94C5012BAF09}" type="presOf" srcId="{D9981248-BE5D-49B3-911E-254C6C4AE0B1}" destId="{9C395F38-2227-4EF6-9338-64609D4CE9F2}" srcOrd="0" destOrd="0" presId="urn:microsoft.com/office/officeart/2005/8/layout/hierarchy1"/>
    <dgm:cxn modelId="{3ECB5546-03E9-472A-BB20-BFB71183ECBB}" srcId="{EA5DB399-84BB-4BCC-93FD-AE2BA87096F0}" destId="{6426E83C-8F47-47D0-ADF4-EA772365C654}" srcOrd="1" destOrd="0" parTransId="{5D48BAE1-D160-4282-BB33-E3F6685047F5}" sibTransId="{3EC27503-66E6-4D5F-86FF-D66A876BA860}"/>
    <dgm:cxn modelId="{75864452-6C76-4173-B46C-F031D82BD06C}" srcId="{6381BA9F-F8BE-47D6-B4F5-AF209CB5F6F2}" destId="{EFF03130-FAEC-4F85-8B97-7213943403EE}" srcOrd="1" destOrd="0" parTransId="{AA0D8108-40D3-493C-8576-B328BED4FCAD}" sibTransId="{AC2B5F42-635D-4BFC-BAEF-C9B1C6AC5D52}"/>
    <dgm:cxn modelId="{E59F7FFA-C930-409F-8306-C0D56F671AB0}" type="presParOf" srcId="{9C395F38-2227-4EF6-9338-64609D4CE9F2}" destId="{65F12475-9743-4BB8-BA93-8DD11B0DF7FD}" srcOrd="0" destOrd="0" presId="urn:microsoft.com/office/officeart/2005/8/layout/hierarchy1"/>
    <dgm:cxn modelId="{77998263-C16A-4BE0-91ED-144886775340}" type="presParOf" srcId="{65F12475-9743-4BB8-BA93-8DD11B0DF7FD}" destId="{0AFE31BE-7DDB-44EB-9606-3356BC3E9927}" srcOrd="0" destOrd="0" presId="urn:microsoft.com/office/officeart/2005/8/layout/hierarchy1"/>
    <dgm:cxn modelId="{C6F898BB-84B4-4E52-863D-F5EA5D50A9E6}" type="presParOf" srcId="{0AFE31BE-7DDB-44EB-9606-3356BC3E9927}" destId="{D9919C56-1D0F-4F28-B2EF-D546156E2E44}" srcOrd="0" destOrd="0" presId="urn:microsoft.com/office/officeart/2005/8/layout/hierarchy1"/>
    <dgm:cxn modelId="{020B30F8-BF23-4387-92B7-80827800ED4B}" type="presParOf" srcId="{0AFE31BE-7DDB-44EB-9606-3356BC3E9927}" destId="{76F66DAC-5411-4A28-B712-F99D5AC697C5}" srcOrd="1" destOrd="0" presId="urn:microsoft.com/office/officeart/2005/8/layout/hierarchy1"/>
    <dgm:cxn modelId="{F29E5668-B406-4DDD-88E1-F08B57D246B8}" type="presParOf" srcId="{65F12475-9743-4BB8-BA93-8DD11B0DF7FD}" destId="{9208383D-D1A7-4614-A4DE-9A637554B9B0}" srcOrd="1" destOrd="0" presId="urn:microsoft.com/office/officeart/2005/8/layout/hierarchy1"/>
    <dgm:cxn modelId="{500A6023-9321-45AC-91BE-3C643C162883}" type="presParOf" srcId="{9208383D-D1A7-4614-A4DE-9A637554B9B0}" destId="{6D4C73C0-FCBC-453F-926C-217F9AF95A6A}" srcOrd="0" destOrd="0" presId="urn:microsoft.com/office/officeart/2005/8/layout/hierarchy1"/>
    <dgm:cxn modelId="{891AE9E4-2EE1-4EF6-BE98-C5C8F9FADCE3}" type="presParOf" srcId="{9208383D-D1A7-4614-A4DE-9A637554B9B0}" destId="{D5F9B33A-3F43-4407-A125-14A689F8F352}" srcOrd="1" destOrd="0" presId="urn:microsoft.com/office/officeart/2005/8/layout/hierarchy1"/>
    <dgm:cxn modelId="{62C3C963-CBA9-42F2-8288-040ABB065776}" type="presParOf" srcId="{D5F9B33A-3F43-4407-A125-14A689F8F352}" destId="{18502564-FE43-4C38-BC36-C9254E34E458}" srcOrd="0" destOrd="0" presId="urn:microsoft.com/office/officeart/2005/8/layout/hierarchy1"/>
    <dgm:cxn modelId="{DBF3AAB9-BEF4-402E-9769-D2E78D39163D}" type="presParOf" srcId="{18502564-FE43-4C38-BC36-C9254E34E458}" destId="{163BD68E-0C4F-48EA-9E3A-3AC9BEAA5A28}" srcOrd="0" destOrd="0" presId="urn:microsoft.com/office/officeart/2005/8/layout/hierarchy1"/>
    <dgm:cxn modelId="{08264311-0009-4DBD-A6DC-B9BD78AD3399}" type="presParOf" srcId="{18502564-FE43-4C38-BC36-C9254E34E458}" destId="{8340711D-1609-4F29-BB05-F610A4E93F67}" srcOrd="1" destOrd="0" presId="urn:microsoft.com/office/officeart/2005/8/layout/hierarchy1"/>
    <dgm:cxn modelId="{31D496B6-6F41-4CEE-8415-BEBEC02AFA65}" type="presParOf" srcId="{D5F9B33A-3F43-4407-A125-14A689F8F352}" destId="{D52AEACE-37C3-4A9D-907C-EEEBB9C6E168}" srcOrd="1" destOrd="0" presId="urn:microsoft.com/office/officeart/2005/8/layout/hierarchy1"/>
    <dgm:cxn modelId="{8012CEAC-C383-408D-8683-E7E6F87F151E}" type="presParOf" srcId="{D52AEACE-37C3-4A9D-907C-EEEBB9C6E168}" destId="{1AB61F28-7F99-420F-A66F-240A8810358D}" srcOrd="0" destOrd="0" presId="urn:microsoft.com/office/officeart/2005/8/layout/hierarchy1"/>
    <dgm:cxn modelId="{80746003-E153-4369-8175-6F9E33A826F4}" type="presParOf" srcId="{D52AEACE-37C3-4A9D-907C-EEEBB9C6E168}" destId="{321B7497-850F-445C-9E48-49B47E5AB048}" srcOrd="1" destOrd="0" presId="urn:microsoft.com/office/officeart/2005/8/layout/hierarchy1"/>
    <dgm:cxn modelId="{41F58F2A-1BB2-4F60-8342-517FB0CD8A6F}" type="presParOf" srcId="{321B7497-850F-445C-9E48-49B47E5AB048}" destId="{1E04DA16-FB1A-4C1E-B186-4CB6F1E4DC5E}" srcOrd="0" destOrd="0" presId="urn:microsoft.com/office/officeart/2005/8/layout/hierarchy1"/>
    <dgm:cxn modelId="{9F146D56-6B8F-43DE-BB82-1E4EB47C4462}" type="presParOf" srcId="{1E04DA16-FB1A-4C1E-B186-4CB6F1E4DC5E}" destId="{3D3A1367-5037-4830-80E0-5D8998D93B63}" srcOrd="0" destOrd="0" presId="urn:microsoft.com/office/officeart/2005/8/layout/hierarchy1"/>
    <dgm:cxn modelId="{C37C401A-29D6-454E-9808-F7724E4A0C99}" type="presParOf" srcId="{1E04DA16-FB1A-4C1E-B186-4CB6F1E4DC5E}" destId="{25C1F90F-CA16-4BDF-A41C-6E21A298A52F}" srcOrd="1" destOrd="0" presId="urn:microsoft.com/office/officeart/2005/8/layout/hierarchy1"/>
    <dgm:cxn modelId="{ACF846AD-DE4D-4C75-8864-679AD5B97735}" type="presParOf" srcId="{321B7497-850F-445C-9E48-49B47E5AB048}" destId="{9F4D1CC5-5A15-482F-8CD3-3507A16581A2}" srcOrd="1" destOrd="0" presId="urn:microsoft.com/office/officeart/2005/8/layout/hierarchy1"/>
    <dgm:cxn modelId="{B1D3D327-C05D-4112-97C2-9A848CF25D5D}" type="presParOf" srcId="{D52AEACE-37C3-4A9D-907C-EEEBB9C6E168}" destId="{A40C5FB5-D312-4B38-9E5E-35DE62BF4D83}" srcOrd="2" destOrd="0" presId="urn:microsoft.com/office/officeart/2005/8/layout/hierarchy1"/>
    <dgm:cxn modelId="{2D2A938C-9366-417D-8D87-18395AD2A53F}" type="presParOf" srcId="{D52AEACE-37C3-4A9D-907C-EEEBB9C6E168}" destId="{4A696AC8-3953-4BBF-A20E-4C46B2EA67C2}" srcOrd="3" destOrd="0" presId="urn:microsoft.com/office/officeart/2005/8/layout/hierarchy1"/>
    <dgm:cxn modelId="{83ACE4F9-F141-4CEC-9E85-8E2895B2EC62}" type="presParOf" srcId="{4A696AC8-3953-4BBF-A20E-4C46B2EA67C2}" destId="{BF422D94-4E8D-4E07-AE11-EB495AEFE6EF}" srcOrd="0" destOrd="0" presId="urn:microsoft.com/office/officeart/2005/8/layout/hierarchy1"/>
    <dgm:cxn modelId="{23470341-6EB2-4AC2-B339-DA473784135F}" type="presParOf" srcId="{BF422D94-4E8D-4E07-AE11-EB495AEFE6EF}" destId="{E8BB74E1-5CAE-486D-B978-7C434DE75F3A}" srcOrd="0" destOrd="0" presId="urn:microsoft.com/office/officeart/2005/8/layout/hierarchy1"/>
    <dgm:cxn modelId="{EC3F9F93-F4D4-4777-870B-24C09B320B57}" type="presParOf" srcId="{BF422D94-4E8D-4E07-AE11-EB495AEFE6EF}" destId="{AFECE541-070B-4B5D-94B1-B75BFE1BB35E}" srcOrd="1" destOrd="0" presId="urn:microsoft.com/office/officeart/2005/8/layout/hierarchy1"/>
    <dgm:cxn modelId="{75E35B16-E28F-4AEC-B734-6B2C2F705BDF}" type="presParOf" srcId="{4A696AC8-3953-4BBF-A20E-4C46B2EA67C2}" destId="{FD2D7CCA-8A89-4C1A-8336-0615A9D2728C}" srcOrd="1" destOrd="0" presId="urn:microsoft.com/office/officeart/2005/8/layout/hierarchy1"/>
    <dgm:cxn modelId="{C2298A19-5281-466E-AE66-53D7139C6E7D}" type="presParOf" srcId="{D52AEACE-37C3-4A9D-907C-EEEBB9C6E168}" destId="{2E5D4039-F38C-4667-B371-9F0CE3934BA2}" srcOrd="4" destOrd="0" presId="urn:microsoft.com/office/officeart/2005/8/layout/hierarchy1"/>
    <dgm:cxn modelId="{252290A2-FFB9-4353-9306-5D3381092955}" type="presParOf" srcId="{D52AEACE-37C3-4A9D-907C-EEEBB9C6E168}" destId="{B03611A3-DEA3-47FD-8CF8-2B9A3A1C8666}" srcOrd="5" destOrd="0" presId="urn:microsoft.com/office/officeart/2005/8/layout/hierarchy1"/>
    <dgm:cxn modelId="{F7F0A97D-5BC4-4A49-B692-956265E8399C}" type="presParOf" srcId="{B03611A3-DEA3-47FD-8CF8-2B9A3A1C8666}" destId="{AB464001-7EAA-4A2E-9BBB-0D38D7D02FA1}" srcOrd="0" destOrd="0" presId="urn:microsoft.com/office/officeart/2005/8/layout/hierarchy1"/>
    <dgm:cxn modelId="{3AE52114-69DF-491D-884B-B292FF2C1F27}" type="presParOf" srcId="{AB464001-7EAA-4A2E-9BBB-0D38D7D02FA1}" destId="{B5A14946-2E80-4DE9-8620-A4D35F0394F1}" srcOrd="0" destOrd="0" presId="urn:microsoft.com/office/officeart/2005/8/layout/hierarchy1"/>
    <dgm:cxn modelId="{CD532D58-91FB-47A7-A621-D33A7F9C1D27}" type="presParOf" srcId="{AB464001-7EAA-4A2E-9BBB-0D38D7D02FA1}" destId="{191270A8-A10A-4A3B-9CD4-11120FDD3E38}" srcOrd="1" destOrd="0" presId="urn:microsoft.com/office/officeart/2005/8/layout/hierarchy1"/>
    <dgm:cxn modelId="{0DD4A9F7-3942-4DF9-8304-37EE825A0D8A}" type="presParOf" srcId="{B03611A3-DEA3-47FD-8CF8-2B9A3A1C8666}" destId="{2E9F9737-C352-4535-972A-4E7E392DF956}" srcOrd="1" destOrd="0" presId="urn:microsoft.com/office/officeart/2005/8/layout/hierarchy1"/>
    <dgm:cxn modelId="{7C3FCFCA-D069-4F61-A08C-B7E936C03085}" type="presParOf" srcId="{9208383D-D1A7-4614-A4DE-9A637554B9B0}" destId="{035991B9-8B66-446A-B9BC-AD6F44CF382A}" srcOrd="2" destOrd="0" presId="urn:microsoft.com/office/officeart/2005/8/layout/hierarchy1"/>
    <dgm:cxn modelId="{6C070B29-0379-48B3-8B3D-7855D1D0D27C}" type="presParOf" srcId="{9208383D-D1A7-4614-A4DE-9A637554B9B0}" destId="{FF345A1D-A988-413C-8332-5FF85D3C2208}" srcOrd="3" destOrd="0" presId="urn:microsoft.com/office/officeart/2005/8/layout/hierarchy1"/>
    <dgm:cxn modelId="{FDD18BFA-3F8E-4CB7-B234-5F0C2E9C3DC2}" type="presParOf" srcId="{FF345A1D-A988-413C-8332-5FF85D3C2208}" destId="{5FCBEFB3-A81D-420D-91E1-D1E38A652F1A}" srcOrd="0" destOrd="0" presId="urn:microsoft.com/office/officeart/2005/8/layout/hierarchy1"/>
    <dgm:cxn modelId="{BD668DF9-7333-4C28-9889-FF2DD7403645}" type="presParOf" srcId="{5FCBEFB3-A81D-420D-91E1-D1E38A652F1A}" destId="{1BC472B5-F5E3-425C-BF13-58DCCBA97A72}" srcOrd="0" destOrd="0" presId="urn:microsoft.com/office/officeart/2005/8/layout/hierarchy1"/>
    <dgm:cxn modelId="{7A82F2C4-3E99-4279-BDFB-BE6839C2BBED}" type="presParOf" srcId="{5FCBEFB3-A81D-420D-91E1-D1E38A652F1A}" destId="{1284EE1F-F30F-41B0-8A26-5E073CE36BB5}" srcOrd="1" destOrd="0" presId="urn:microsoft.com/office/officeart/2005/8/layout/hierarchy1"/>
    <dgm:cxn modelId="{158BD0CB-988F-4CF0-9A3B-921CE1909979}" type="presParOf" srcId="{FF345A1D-A988-413C-8332-5FF85D3C2208}" destId="{978B69C5-2290-4DAE-94D2-7EEAD363D6B6}" srcOrd="1" destOrd="0" presId="urn:microsoft.com/office/officeart/2005/8/layout/hierarchy1"/>
    <dgm:cxn modelId="{32E1AD3C-C8B4-48DF-9BA0-B82EBB818961}" type="presParOf" srcId="{978B69C5-2290-4DAE-94D2-7EEAD363D6B6}" destId="{E952F9FF-FACF-436A-A8CC-D1F8B475644B}" srcOrd="0" destOrd="0" presId="urn:microsoft.com/office/officeart/2005/8/layout/hierarchy1"/>
    <dgm:cxn modelId="{EA683BA1-447F-443B-B044-40DFB8FCCC96}" type="presParOf" srcId="{978B69C5-2290-4DAE-94D2-7EEAD363D6B6}" destId="{616231C2-6259-4C63-AFCF-DCB65768893E}" srcOrd="1" destOrd="0" presId="urn:microsoft.com/office/officeart/2005/8/layout/hierarchy1"/>
    <dgm:cxn modelId="{A00292F8-A5E3-4C46-9957-74F956BC4E69}" type="presParOf" srcId="{616231C2-6259-4C63-AFCF-DCB65768893E}" destId="{9B6A4182-ED9E-4686-AB75-8C1EC15293EC}" srcOrd="0" destOrd="0" presId="urn:microsoft.com/office/officeart/2005/8/layout/hierarchy1"/>
    <dgm:cxn modelId="{9F168382-DD4F-4ED6-BBCA-7258DC6495DE}" type="presParOf" srcId="{9B6A4182-ED9E-4686-AB75-8C1EC15293EC}" destId="{DF6EAB4B-AA8C-4BB3-9B21-8ED8E99BA1ED}" srcOrd="0" destOrd="0" presId="urn:microsoft.com/office/officeart/2005/8/layout/hierarchy1"/>
    <dgm:cxn modelId="{83B6E6DF-2CFC-4ED3-B916-DF6C1A9BF42A}" type="presParOf" srcId="{9B6A4182-ED9E-4686-AB75-8C1EC15293EC}" destId="{431C428F-4EC9-4D64-ACF8-C66ADB045A2B}" srcOrd="1" destOrd="0" presId="urn:microsoft.com/office/officeart/2005/8/layout/hierarchy1"/>
    <dgm:cxn modelId="{97273C47-D74E-4188-B268-9B2197B7E926}" type="presParOf" srcId="{616231C2-6259-4C63-AFCF-DCB65768893E}" destId="{54E3BB27-2A67-4509-873F-7EB88563C522}" srcOrd="1" destOrd="0" presId="urn:microsoft.com/office/officeart/2005/8/layout/hierarchy1"/>
    <dgm:cxn modelId="{DD199329-E12E-4F63-BE81-D6E29E94B9AF}" type="presParOf" srcId="{978B69C5-2290-4DAE-94D2-7EEAD363D6B6}" destId="{84724AA8-7FAC-44DF-ACCE-825E785945AA}" srcOrd="2" destOrd="0" presId="urn:microsoft.com/office/officeart/2005/8/layout/hierarchy1"/>
    <dgm:cxn modelId="{941E9547-563B-4C01-A113-705E8C5B7866}" type="presParOf" srcId="{978B69C5-2290-4DAE-94D2-7EEAD363D6B6}" destId="{27F8BE19-3B06-476D-88E8-DF5142FA3133}" srcOrd="3" destOrd="0" presId="urn:microsoft.com/office/officeart/2005/8/layout/hierarchy1"/>
    <dgm:cxn modelId="{5580AEE6-41A6-4B01-B10A-AB69F9E4D2B0}" type="presParOf" srcId="{27F8BE19-3B06-476D-88E8-DF5142FA3133}" destId="{42C71796-F8DB-421F-9922-093C8D9A3F5D}" srcOrd="0" destOrd="0" presId="urn:microsoft.com/office/officeart/2005/8/layout/hierarchy1"/>
    <dgm:cxn modelId="{180413A3-1059-4364-81F0-017F7BB424C2}" type="presParOf" srcId="{42C71796-F8DB-421F-9922-093C8D9A3F5D}" destId="{537C0126-4652-4447-8903-E416A457DBA3}" srcOrd="0" destOrd="0" presId="urn:microsoft.com/office/officeart/2005/8/layout/hierarchy1"/>
    <dgm:cxn modelId="{26988FE6-D103-4CBA-8A17-23A4ACE85DF5}" type="presParOf" srcId="{42C71796-F8DB-421F-9922-093C8D9A3F5D}" destId="{6473591A-8281-450A-B985-83D6C115480C}" srcOrd="1" destOrd="0" presId="urn:microsoft.com/office/officeart/2005/8/layout/hierarchy1"/>
    <dgm:cxn modelId="{D2740655-76CC-428F-855D-BCBA2FA1A4E7}" type="presParOf" srcId="{27F8BE19-3B06-476D-88E8-DF5142FA3133}" destId="{D1090444-87B5-4B09-BCC5-42EB9A02C63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9981248-BE5D-49B3-911E-254C6C4AE0B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E74697F-A938-49D0-9E69-C67EC81EC1AD}">
      <dgm:prSet phldrT="[Text]" custT="1"/>
      <dgm:spPr/>
      <dgm:t>
        <a:bodyPr/>
        <a:lstStyle/>
        <a:p>
          <a:r>
            <a:rPr lang="en-US" sz="3600" dirty="0" smtClean="0"/>
            <a:t>What causes a gas’s volume to change?</a:t>
          </a:r>
          <a:endParaRPr lang="en-US" sz="3600" dirty="0"/>
        </a:p>
      </dgm:t>
    </dgm:pt>
    <dgm:pt modelId="{CD6D2182-5BD3-4A73-B310-3E160E589D02}" type="parTrans" cxnId="{8A579B3F-9153-4412-9425-5F1D50020637}">
      <dgm:prSet/>
      <dgm:spPr/>
      <dgm:t>
        <a:bodyPr/>
        <a:lstStyle/>
        <a:p>
          <a:endParaRPr lang="en-US"/>
        </a:p>
      </dgm:t>
    </dgm:pt>
    <dgm:pt modelId="{52C20A6F-6B35-4609-BDF1-8E8A44E9B72B}" type="sibTrans" cxnId="{8A579B3F-9153-4412-9425-5F1D50020637}">
      <dgm:prSet/>
      <dgm:spPr/>
      <dgm:t>
        <a:bodyPr/>
        <a:lstStyle/>
        <a:p>
          <a:endParaRPr lang="en-US"/>
        </a:p>
      </dgm:t>
    </dgm:pt>
    <dgm:pt modelId="{6381BA9F-F8BE-47D6-B4F5-AF209CB5F6F2}">
      <dgm:prSet phldrT="[Text]" custT="1"/>
      <dgm:spPr/>
      <dgm:t>
        <a:bodyPr/>
        <a:lstStyle/>
        <a:p>
          <a:r>
            <a:rPr lang="en-US" sz="3200" dirty="0" smtClean="0"/>
            <a:t>Temperature</a:t>
          </a:r>
          <a:endParaRPr lang="en-US" sz="3200" dirty="0"/>
        </a:p>
      </dgm:t>
    </dgm:pt>
    <dgm:pt modelId="{C42AED87-3D17-457B-AF09-4129FC351DE8}" type="parTrans" cxnId="{D7990711-2199-432A-9C98-0D59C1595570}">
      <dgm:prSet/>
      <dgm:spPr/>
      <dgm:t>
        <a:bodyPr/>
        <a:lstStyle/>
        <a:p>
          <a:endParaRPr lang="en-US"/>
        </a:p>
      </dgm:t>
    </dgm:pt>
    <dgm:pt modelId="{8E75FDD0-EEE4-4026-84C0-E9743CCA1404}" type="sibTrans" cxnId="{D7990711-2199-432A-9C98-0D59C1595570}">
      <dgm:prSet/>
      <dgm:spPr/>
      <dgm:t>
        <a:bodyPr/>
        <a:lstStyle/>
        <a:p>
          <a:endParaRPr lang="en-US"/>
        </a:p>
      </dgm:t>
    </dgm:pt>
    <dgm:pt modelId="{71456063-D4F1-4EA8-ABC1-37EFEDB73A40}">
      <dgm:prSet phldrT="[Text]" custT="1"/>
      <dgm:spPr/>
      <dgm:t>
        <a:bodyPr/>
        <a:lstStyle/>
        <a:p>
          <a:r>
            <a:rPr lang="en-US" sz="2000" dirty="0" smtClean="0"/>
            <a:t>Measure of how fast particles are moving</a:t>
          </a:r>
          <a:endParaRPr lang="en-US" sz="2000" dirty="0"/>
        </a:p>
      </dgm:t>
    </dgm:pt>
    <dgm:pt modelId="{46C9604B-2F25-4834-ADBB-46D839EA50CA}" type="parTrans" cxnId="{7135BB8C-5554-48DF-B8AA-AD26B0346075}">
      <dgm:prSet/>
      <dgm:spPr/>
      <dgm:t>
        <a:bodyPr/>
        <a:lstStyle/>
        <a:p>
          <a:endParaRPr lang="en-US"/>
        </a:p>
      </dgm:t>
    </dgm:pt>
    <dgm:pt modelId="{0274DD78-7E2C-400A-96CB-4CA780A2A20D}" type="sibTrans" cxnId="{7135BB8C-5554-48DF-B8AA-AD26B0346075}">
      <dgm:prSet/>
      <dgm:spPr/>
      <dgm:t>
        <a:bodyPr/>
        <a:lstStyle/>
        <a:p>
          <a:endParaRPr lang="en-US"/>
        </a:p>
      </dgm:t>
    </dgm:pt>
    <dgm:pt modelId="{1952EA39-7EB0-4C96-B2A2-FDEE16CC91A1}">
      <dgm:prSet phldrT="[Text]" custT="1"/>
      <dgm:spPr/>
      <dgm:t>
        <a:bodyPr/>
        <a:lstStyle/>
        <a:p>
          <a:r>
            <a:rPr lang="en-US" sz="2000" dirty="0" smtClean="0"/>
            <a:t>Hotter = Faster!</a:t>
          </a:r>
          <a:endParaRPr lang="en-US" sz="2000" dirty="0"/>
        </a:p>
      </dgm:t>
    </dgm:pt>
    <dgm:pt modelId="{5640F1DF-5BCF-44A1-8DE4-B28C437D70C0}" type="parTrans" cxnId="{4D95D39D-29F6-4082-A072-0FA5A0B903A2}">
      <dgm:prSet/>
      <dgm:spPr/>
      <dgm:t>
        <a:bodyPr/>
        <a:lstStyle/>
        <a:p>
          <a:endParaRPr lang="en-US"/>
        </a:p>
      </dgm:t>
    </dgm:pt>
    <dgm:pt modelId="{75E1A01E-3DED-4BDD-A9E1-7247E6229D4D}" type="sibTrans" cxnId="{4D95D39D-29F6-4082-A072-0FA5A0B903A2}">
      <dgm:prSet/>
      <dgm:spPr/>
      <dgm:t>
        <a:bodyPr/>
        <a:lstStyle/>
        <a:p>
          <a:endParaRPr lang="en-US"/>
        </a:p>
      </dgm:t>
    </dgm:pt>
    <dgm:pt modelId="{EA5DB399-84BB-4BCC-93FD-AE2BA87096F0}">
      <dgm:prSet phldrT="[Text]" custT="1"/>
      <dgm:spPr/>
      <dgm:t>
        <a:bodyPr/>
        <a:lstStyle/>
        <a:p>
          <a:r>
            <a:rPr lang="en-US" sz="3600" dirty="0" smtClean="0"/>
            <a:t>Pressure</a:t>
          </a:r>
          <a:endParaRPr lang="en-US" sz="3600" dirty="0"/>
        </a:p>
      </dgm:t>
    </dgm:pt>
    <dgm:pt modelId="{EF273D9D-846F-4EB5-B856-19C3A6898BB2}" type="parTrans" cxnId="{1286D397-C2A5-4B35-9064-8EDFCE0C5B29}">
      <dgm:prSet/>
      <dgm:spPr/>
      <dgm:t>
        <a:bodyPr/>
        <a:lstStyle/>
        <a:p>
          <a:endParaRPr lang="en-US"/>
        </a:p>
      </dgm:t>
    </dgm:pt>
    <dgm:pt modelId="{303149C4-949E-49CD-A635-D3414B23CCA8}" type="sibTrans" cxnId="{1286D397-C2A5-4B35-9064-8EDFCE0C5B29}">
      <dgm:prSet/>
      <dgm:spPr/>
      <dgm:t>
        <a:bodyPr/>
        <a:lstStyle/>
        <a:p>
          <a:endParaRPr lang="en-US"/>
        </a:p>
      </dgm:t>
    </dgm:pt>
    <dgm:pt modelId="{94FC414B-BF07-4783-BFFB-16AAB5C44D85}">
      <dgm:prSet phldrT="[Text]" custT="1"/>
      <dgm:spPr/>
      <dgm:t>
        <a:bodyPr/>
        <a:lstStyle/>
        <a:p>
          <a:r>
            <a:rPr lang="en-US" sz="2000" dirty="0" smtClean="0"/>
            <a:t>The number of times particles of gas hit the inside of their container</a:t>
          </a:r>
          <a:endParaRPr lang="en-US" sz="2000" dirty="0"/>
        </a:p>
      </dgm:t>
    </dgm:pt>
    <dgm:pt modelId="{611DADDB-9341-46B5-ABFB-B1021DEA4BD5}" type="parTrans" cxnId="{C409C863-845F-4F0D-834E-B6B9B50AC372}">
      <dgm:prSet/>
      <dgm:spPr/>
      <dgm:t>
        <a:bodyPr/>
        <a:lstStyle/>
        <a:p>
          <a:endParaRPr lang="en-US"/>
        </a:p>
      </dgm:t>
    </dgm:pt>
    <dgm:pt modelId="{D6F49559-A072-4265-9BC2-56DAFE39FD3C}" type="sibTrans" cxnId="{C409C863-845F-4F0D-834E-B6B9B50AC372}">
      <dgm:prSet/>
      <dgm:spPr/>
      <dgm:t>
        <a:bodyPr/>
        <a:lstStyle/>
        <a:p>
          <a:endParaRPr lang="en-US"/>
        </a:p>
      </dgm:t>
    </dgm:pt>
    <dgm:pt modelId="{EFF03130-FAEC-4F85-8B97-7213943403EE}">
      <dgm:prSet custT="1"/>
      <dgm:spPr/>
      <dgm:t>
        <a:bodyPr/>
        <a:lstStyle/>
        <a:p>
          <a:r>
            <a:rPr lang="en-US" sz="2000" dirty="0" smtClean="0"/>
            <a:t>The faster particles move, the more energy they have</a:t>
          </a:r>
          <a:endParaRPr lang="en-US" sz="2000" dirty="0"/>
        </a:p>
      </dgm:t>
    </dgm:pt>
    <dgm:pt modelId="{AA0D8108-40D3-493C-8576-B328BED4FCAD}" type="parTrans" cxnId="{75864452-6C76-4173-B46C-F031D82BD06C}">
      <dgm:prSet/>
      <dgm:spPr/>
      <dgm:t>
        <a:bodyPr/>
        <a:lstStyle/>
        <a:p>
          <a:endParaRPr lang="en-US"/>
        </a:p>
      </dgm:t>
    </dgm:pt>
    <dgm:pt modelId="{AC2B5F42-635D-4BFC-BAEF-C9B1C6AC5D52}" type="sibTrans" cxnId="{75864452-6C76-4173-B46C-F031D82BD06C}">
      <dgm:prSet/>
      <dgm:spPr/>
      <dgm:t>
        <a:bodyPr/>
        <a:lstStyle/>
        <a:p>
          <a:endParaRPr lang="en-US"/>
        </a:p>
      </dgm:t>
    </dgm:pt>
    <dgm:pt modelId="{6426E83C-8F47-47D0-ADF4-EA772365C654}">
      <dgm:prSet custT="1"/>
      <dgm:spPr/>
      <dgm:t>
        <a:bodyPr/>
        <a:lstStyle/>
        <a:p>
          <a:r>
            <a:rPr lang="en-US" sz="2000" dirty="0" smtClean="0">
              <a:solidFill>
                <a:schemeClr val="bg1"/>
              </a:solidFill>
            </a:rPr>
            <a:t>The more particles in a space, the higher the pressure</a:t>
          </a:r>
          <a:endParaRPr lang="en-US" sz="2000" dirty="0">
            <a:solidFill>
              <a:schemeClr val="bg1"/>
            </a:solidFill>
          </a:endParaRPr>
        </a:p>
      </dgm:t>
    </dgm:pt>
    <dgm:pt modelId="{5D48BAE1-D160-4282-BB33-E3F6685047F5}" type="parTrans" cxnId="{3ECB5546-03E9-472A-BB20-BFB71183ECBB}">
      <dgm:prSet/>
      <dgm:spPr/>
      <dgm:t>
        <a:bodyPr/>
        <a:lstStyle/>
        <a:p>
          <a:endParaRPr lang="en-US"/>
        </a:p>
      </dgm:t>
    </dgm:pt>
    <dgm:pt modelId="{3EC27503-66E6-4D5F-86FF-D66A876BA860}" type="sibTrans" cxnId="{3ECB5546-03E9-472A-BB20-BFB71183ECBB}">
      <dgm:prSet/>
      <dgm:spPr/>
      <dgm:t>
        <a:bodyPr/>
        <a:lstStyle/>
        <a:p>
          <a:endParaRPr lang="en-US"/>
        </a:p>
      </dgm:t>
    </dgm:pt>
    <dgm:pt modelId="{9C395F38-2227-4EF6-9338-64609D4CE9F2}" type="pres">
      <dgm:prSet presAssocID="{D9981248-BE5D-49B3-911E-254C6C4AE0B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5F12475-9743-4BB8-BA93-8DD11B0DF7FD}" type="pres">
      <dgm:prSet presAssocID="{AE74697F-A938-49D0-9E69-C67EC81EC1AD}" presName="hierRoot1" presStyleCnt="0"/>
      <dgm:spPr/>
    </dgm:pt>
    <dgm:pt modelId="{0AFE31BE-7DDB-44EB-9606-3356BC3E9927}" type="pres">
      <dgm:prSet presAssocID="{AE74697F-A938-49D0-9E69-C67EC81EC1AD}" presName="composite" presStyleCnt="0"/>
      <dgm:spPr/>
    </dgm:pt>
    <dgm:pt modelId="{D9919C56-1D0F-4F28-B2EF-D546156E2E44}" type="pres">
      <dgm:prSet presAssocID="{AE74697F-A938-49D0-9E69-C67EC81EC1AD}" presName="background" presStyleLbl="node0" presStyleIdx="0" presStyleCnt="1"/>
      <dgm:spPr/>
    </dgm:pt>
    <dgm:pt modelId="{76F66DAC-5411-4A28-B712-F99D5AC697C5}" type="pres">
      <dgm:prSet presAssocID="{AE74697F-A938-49D0-9E69-C67EC81EC1AD}" presName="text" presStyleLbl="fgAcc0" presStyleIdx="0" presStyleCnt="1" custScaleX="326181" custScaleY="2287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08383D-D1A7-4614-A4DE-9A637554B9B0}" type="pres">
      <dgm:prSet presAssocID="{AE74697F-A938-49D0-9E69-C67EC81EC1AD}" presName="hierChild2" presStyleCnt="0"/>
      <dgm:spPr/>
    </dgm:pt>
    <dgm:pt modelId="{6D4C73C0-FCBC-453F-926C-217F9AF95A6A}" type="pres">
      <dgm:prSet presAssocID="{C42AED87-3D17-457B-AF09-4129FC351DE8}" presName="Name10" presStyleLbl="parChTrans1D2" presStyleIdx="0" presStyleCnt="2"/>
      <dgm:spPr/>
      <dgm:t>
        <a:bodyPr/>
        <a:lstStyle/>
        <a:p>
          <a:endParaRPr lang="en-US"/>
        </a:p>
      </dgm:t>
    </dgm:pt>
    <dgm:pt modelId="{D5F9B33A-3F43-4407-A125-14A689F8F352}" type="pres">
      <dgm:prSet presAssocID="{6381BA9F-F8BE-47D6-B4F5-AF209CB5F6F2}" presName="hierRoot2" presStyleCnt="0"/>
      <dgm:spPr/>
    </dgm:pt>
    <dgm:pt modelId="{18502564-FE43-4C38-BC36-C9254E34E458}" type="pres">
      <dgm:prSet presAssocID="{6381BA9F-F8BE-47D6-B4F5-AF209CB5F6F2}" presName="composite2" presStyleCnt="0"/>
      <dgm:spPr/>
    </dgm:pt>
    <dgm:pt modelId="{163BD68E-0C4F-48EA-9E3A-3AC9BEAA5A28}" type="pres">
      <dgm:prSet presAssocID="{6381BA9F-F8BE-47D6-B4F5-AF209CB5F6F2}" presName="background2" presStyleLbl="node2" presStyleIdx="0" presStyleCnt="2"/>
      <dgm:spPr/>
    </dgm:pt>
    <dgm:pt modelId="{8340711D-1609-4F29-BB05-F610A4E93F67}" type="pres">
      <dgm:prSet presAssocID="{6381BA9F-F8BE-47D6-B4F5-AF209CB5F6F2}" presName="text2" presStyleLbl="fgAcc2" presStyleIdx="0" presStyleCnt="2" custScaleX="266073" custScaleY="606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2AEACE-37C3-4A9D-907C-EEEBB9C6E168}" type="pres">
      <dgm:prSet presAssocID="{6381BA9F-F8BE-47D6-B4F5-AF209CB5F6F2}" presName="hierChild3" presStyleCnt="0"/>
      <dgm:spPr/>
    </dgm:pt>
    <dgm:pt modelId="{1AB61F28-7F99-420F-A66F-240A8810358D}" type="pres">
      <dgm:prSet presAssocID="{46C9604B-2F25-4834-ADBB-46D839EA50CA}" presName="Name17" presStyleLbl="parChTrans1D3" presStyleIdx="0" presStyleCnt="5"/>
      <dgm:spPr/>
      <dgm:t>
        <a:bodyPr/>
        <a:lstStyle/>
        <a:p>
          <a:endParaRPr lang="en-US"/>
        </a:p>
      </dgm:t>
    </dgm:pt>
    <dgm:pt modelId="{321B7497-850F-445C-9E48-49B47E5AB048}" type="pres">
      <dgm:prSet presAssocID="{71456063-D4F1-4EA8-ABC1-37EFEDB73A40}" presName="hierRoot3" presStyleCnt="0"/>
      <dgm:spPr/>
    </dgm:pt>
    <dgm:pt modelId="{1E04DA16-FB1A-4C1E-B186-4CB6F1E4DC5E}" type="pres">
      <dgm:prSet presAssocID="{71456063-D4F1-4EA8-ABC1-37EFEDB73A40}" presName="composite3" presStyleCnt="0"/>
      <dgm:spPr/>
    </dgm:pt>
    <dgm:pt modelId="{3D3A1367-5037-4830-80E0-5D8998D93B63}" type="pres">
      <dgm:prSet presAssocID="{71456063-D4F1-4EA8-ABC1-37EFEDB73A40}" presName="background3" presStyleLbl="node3" presStyleIdx="0" presStyleCnt="5"/>
      <dgm:spPr/>
    </dgm:pt>
    <dgm:pt modelId="{25C1F90F-CA16-4BDF-A41C-6E21A298A52F}" type="pres">
      <dgm:prSet presAssocID="{71456063-D4F1-4EA8-ABC1-37EFEDB73A40}" presName="text3" presStyleLbl="fgAcc3" presStyleIdx="0" presStyleCnt="5" custScaleY="2095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4D1CC5-5A15-482F-8CD3-3507A16581A2}" type="pres">
      <dgm:prSet presAssocID="{71456063-D4F1-4EA8-ABC1-37EFEDB73A40}" presName="hierChild4" presStyleCnt="0"/>
      <dgm:spPr/>
    </dgm:pt>
    <dgm:pt modelId="{A40C5FB5-D312-4B38-9E5E-35DE62BF4D83}" type="pres">
      <dgm:prSet presAssocID="{AA0D8108-40D3-493C-8576-B328BED4FCAD}" presName="Name17" presStyleLbl="parChTrans1D3" presStyleIdx="1" presStyleCnt="5"/>
      <dgm:spPr/>
      <dgm:t>
        <a:bodyPr/>
        <a:lstStyle/>
        <a:p>
          <a:endParaRPr lang="en-US"/>
        </a:p>
      </dgm:t>
    </dgm:pt>
    <dgm:pt modelId="{4A696AC8-3953-4BBF-A20E-4C46B2EA67C2}" type="pres">
      <dgm:prSet presAssocID="{EFF03130-FAEC-4F85-8B97-7213943403EE}" presName="hierRoot3" presStyleCnt="0"/>
      <dgm:spPr/>
    </dgm:pt>
    <dgm:pt modelId="{BF422D94-4E8D-4E07-AE11-EB495AEFE6EF}" type="pres">
      <dgm:prSet presAssocID="{EFF03130-FAEC-4F85-8B97-7213943403EE}" presName="composite3" presStyleCnt="0"/>
      <dgm:spPr/>
    </dgm:pt>
    <dgm:pt modelId="{E8BB74E1-5CAE-486D-B978-7C434DE75F3A}" type="pres">
      <dgm:prSet presAssocID="{EFF03130-FAEC-4F85-8B97-7213943403EE}" presName="background3" presStyleLbl="node3" presStyleIdx="1" presStyleCnt="5"/>
      <dgm:spPr/>
    </dgm:pt>
    <dgm:pt modelId="{AFECE541-070B-4B5D-94B1-B75BFE1BB35E}" type="pres">
      <dgm:prSet presAssocID="{EFF03130-FAEC-4F85-8B97-7213943403EE}" presName="text3" presStyleLbl="fgAcc3" presStyleIdx="1" presStyleCnt="5" custScaleY="2761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2D7CCA-8A89-4C1A-8336-0615A9D2728C}" type="pres">
      <dgm:prSet presAssocID="{EFF03130-FAEC-4F85-8B97-7213943403EE}" presName="hierChild4" presStyleCnt="0"/>
      <dgm:spPr/>
    </dgm:pt>
    <dgm:pt modelId="{2E5D4039-F38C-4667-B371-9F0CE3934BA2}" type="pres">
      <dgm:prSet presAssocID="{5640F1DF-5BCF-44A1-8DE4-B28C437D70C0}" presName="Name17" presStyleLbl="parChTrans1D3" presStyleIdx="2" presStyleCnt="5"/>
      <dgm:spPr/>
      <dgm:t>
        <a:bodyPr/>
        <a:lstStyle/>
        <a:p>
          <a:endParaRPr lang="en-US"/>
        </a:p>
      </dgm:t>
    </dgm:pt>
    <dgm:pt modelId="{B03611A3-DEA3-47FD-8CF8-2B9A3A1C8666}" type="pres">
      <dgm:prSet presAssocID="{1952EA39-7EB0-4C96-B2A2-FDEE16CC91A1}" presName="hierRoot3" presStyleCnt="0"/>
      <dgm:spPr/>
    </dgm:pt>
    <dgm:pt modelId="{AB464001-7EAA-4A2E-9BBB-0D38D7D02FA1}" type="pres">
      <dgm:prSet presAssocID="{1952EA39-7EB0-4C96-B2A2-FDEE16CC91A1}" presName="composite3" presStyleCnt="0"/>
      <dgm:spPr/>
    </dgm:pt>
    <dgm:pt modelId="{B5A14946-2E80-4DE9-8620-A4D35F0394F1}" type="pres">
      <dgm:prSet presAssocID="{1952EA39-7EB0-4C96-B2A2-FDEE16CC91A1}" presName="background3" presStyleLbl="node3" presStyleIdx="2" presStyleCnt="5"/>
      <dgm:spPr/>
    </dgm:pt>
    <dgm:pt modelId="{191270A8-A10A-4A3B-9CD4-11120FDD3E38}" type="pres">
      <dgm:prSet presAssocID="{1952EA39-7EB0-4C96-B2A2-FDEE16CC91A1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9F9737-C352-4535-972A-4E7E392DF956}" type="pres">
      <dgm:prSet presAssocID="{1952EA39-7EB0-4C96-B2A2-FDEE16CC91A1}" presName="hierChild4" presStyleCnt="0"/>
      <dgm:spPr/>
    </dgm:pt>
    <dgm:pt modelId="{035991B9-8B66-446A-B9BC-AD6F44CF382A}" type="pres">
      <dgm:prSet presAssocID="{EF273D9D-846F-4EB5-B856-19C3A6898BB2}" presName="Name10" presStyleLbl="parChTrans1D2" presStyleIdx="1" presStyleCnt="2"/>
      <dgm:spPr/>
      <dgm:t>
        <a:bodyPr/>
        <a:lstStyle/>
        <a:p>
          <a:endParaRPr lang="en-US"/>
        </a:p>
      </dgm:t>
    </dgm:pt>
    <dgm:pt modelId="{FF345A1D-A988-413C-8332-5FF85D3C2208}" type="pres">
      <dgm:prSet presAssocID="{EA5DB399-84BB-4BCC-93FD-AE2BA87096F0}" presName="hierRoot2" presStyleCnt="0"/>
      <dgm:spPr/>
    </dgm:pt>
    <dgm:pt modelId="{5FCBEFB3-A81D-420D-91E1-D1E38A652F1A}" type="pres">
      <dgm:prSet presAssocID="{EA5DB399-84BB-4BCC-93FD-AE2BA87096F0}" presName="composite2" presStyleCnt="0"/>
      <dgm:spPr/>
    </dgm:pt>
    <dgm:pt modelId="{1BC472B5-F5E3-425C-BF13-58DCCBA97A72}" type="pres">
      <dgm:prSet presAssocID="{EA5DB399-84BB-4BCC-93FD-AE2BA87096F0}" presName="background2" presStyleLbl="node2" presStyleIdx="1" presStyleCnt="2"/>
      <dgm:spPr/>
    </dgm:pt>
    <dgm:pt modelId="{1284EE1F-F30F-41B0-8A26-5E073CE36BB5}" type="pres">
      <dgm:prSet presAssocID="{EA5DB399-84BB-4BCC-93FD-AE2BA87096F0}" presName="text2" presStyleLbl="fgAcc2" presStyleIdx="1" presStyleCnt="2" custScaleX="237495" custScaleY="606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8B69C5-2290-4DAE-94D2-7EEAD363D6B6}" type="pres">
      <dgm:prSet presAssocID="{EA5DB399-84BB-4BCC-93FD-AE2BA87096F0}" presName="hierChild3" presStyleCnt="0"/>
      <dgm:spPr/>
    </dgm:pt>
    <dgm:pt modelId="{E952F9FF-FACF-436A-A8CC-D1F8B475644B}" type="pres">
      <dgm:prSet presAssocID="{611DADDB-9341-46B5-ABFB-B1021DEA4BD5}" presName="Name17" presStyleLbl="parChTrans1D3" presStyleIdx="3" presStyleCnt="5"/>
      <dgm:spPr/>
      <dgm:t>
        <a:bodyPr/>
        <a:lstStyle/>
        <a:p>
          <a:endParaRPr lang="en-US"/>
        </a:p>
      </dgm:t>
    </dgm:pt>
    <dgm:pt modelId="{616231C2-6259-4C63-AFCF-DCB65768893E}" type="pres">
      <dgm:prSet presAssocID="{94FC414B-BF07-4783-BFFB-16AAB5C44D85}" presName="hierRoot3" presStyleCnt="0"/>
      <dgm:spPr/>
    </dgm:pt>
    <dgm:pt modelId="{9B6A4182-ED9E-4686-AB75-8C1EC15293EC}" type="pres">
      <dgm:prSet presAssocID="{94FC414B-BF07-4783-BFFB-16AAB5C44D85}" presName="composite3" presStyleCnt="0"/>
      <dgm:spPr/>
    </dgm:pt>
    <dgm:pt modelId="{DF6EAB4B-AA8C-4BB3-9B21-8ED8E99BA1ED}" type="pres">
      <dgm:prSet presAssocID="{94FC414B-BF07-4783-BFFB-16AAB5C44D85}" presName="background3" presStyleLbl="node3" presStyleIdx="3" presStyleCnt="5"/>
      <dgm:spPr/>
    </dgm:pt>
    <dgm:pt modelId="{431C428F-4EC9-4D64-ACF8-C66ADB045A2B}" type="pres">
      <dgm:prSet presAssocID="{94FC414B-BF07-4783-BFFB-16AAB5C44D85}" presName="text3" presStyleLbl="fgAcc3" presStyleIdx="3" presStyleCnt="5" custScaleX="110320" custScaleY="3426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E3BB27-2A67-4509-873F-7EB88563C522}" type="pres">
      <dgm:prSet presAssocID="{94FC414B-BF07-4783-BFFB-16AAB5C44D85}" presName="hierChild4" presStyleCnt="0"/>
      <dgm:spPr/>
    </dgm:pt>
    <dgm:pt modelId="{84724AA8-7FAC-44DF-ACCE-825E785945AA}" type="pres">
      <dgm:prSet presAssocID="{5D48BAE1-D160-4282-BB33-E3F6685047F5}" presName="Name17" presStyleLbl="parChTrans1D3" presStyleIdx="4" presStyleCnt="5"/>
      <dgm:spPr/>
      <dgm:t>
        <a:bodyPr/>
        <a:lstStyle/>
        <a:p>
          <a:endParaRPr lang="en-US"/>
        </a:p>
      </dgm:t>
    </dgm:pt>
    <dgm:pt modelId="{27F8BE19-3B06-476D-88E8-DF5142FA3133}" type="pres">
      <dgm:prSet presAssocID="{6426E83C-8F47-47D0-ADF4-EA772365C654}" presName="hierRoot3" presStyleCnt="0"/>
      <dgm:spPr/>
    </dgm:pt>
    <dgm:pt modelId="{42C71796-F8DB-421F-9922-093C8D9A3F5D}" type="pres">
      <dgm:prSet presAssocID="{6426E83C-8F47-47D0-ADF4-EA772365C654}" presName="composite3" presStyleCnt="0"/>
      <dgm:spPr/>
    </dgm:pt>
    <dgm:pt modelId="{537C0126-4652-4447-8903-E416A457DBA3}" type="pres">
      <dgm:prSet presAssocID="{6426E83C-8F47-47D0-ADF4-EA772365C654}" presName="background3" presStyleLbl="node3" presStyleIdx="4" presStyleCnt="5"/>
      <dgm:spPr/>
    </dgm:pt>
    <dgm:pt modelId="{6473591A-8281-450A-B985-83D6C115480C}" type="pres">
      <dgm:prSet presAssocID="{6426E83C-8F47-47D0-ADF4-EA772365C654}" presName="text3" presStyleLbl="fgAcc3" presStyleIdx="4" presStyleCnt="5" custScaleY="3149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090444-87B5-4B09-BCC5-42EB9A02C63C}" type="pres">
      <dgm:prSet presAssocID="{6426E83C-8F47-47D0-ADF4-EA772365C654}" presName="hierChild4" presStyleCnt="0"/>
      <dgm:spPr/>
    </dgm:pt>
  </dgm:ptLst>
  <dgm:cxnLst>
    <dgm:cxn modelId="{3F2AF87E-F7CD-4624-BDEF-6ACF55211C01}" type="presOf" srcId="{5D48BAE1-D160-4282-BB33-E3F6685047F5}" destId="{84724AA8-7FAC-44DF-ACCE-825E785945AA}" srcOrd="0" destOrd="0" presId="urn:microsoft.com/office/officeart/2005/8/layout/hierarchy1"/>
    <dgm:cxn modelId="{90FC7777-2744-4884-87E7-34414617AFA5}" type="presOf" srcId="{71456063-D4F1-4EA8-ABC1-37EFEDB73A40}" destId="{25C1F90F-CA16-4BDF-A41C-6E21A298A52F}" srcOrd="0" destOrd="0" presId="urn:microsoft.com/office/officeart/2005/8/layout/hierarchy1"/>
    <dgm:cxn modelId="{8A579B3F-9153-4412-9425-5F1D50020637}" srcId="{D9981248-BE5D-49B3-911E-254C6C4AE0B1}" destId="{AE74697F-A938-49D0-9E69-C67EC81EC1AD}" srcOrd="0" destOrd="0" parTransId="{CD6D2182-5BD3-4A73-B310-3E160E589D02}" sibTransId="{52C20A6F-6B35-4609-BDF1-8E8A44E9B72B}"/>
    <dgm:cxn modelId="{6EB3B01E-227D-415E-B405-04411E58FAD3}" type="presOf" srcId="{94FC414B-BF07-4783-BFFB-16AAB5C44D85}" destId="{431C428F-4EC9-4D64-ACF8-C66ADB045A2B}" srcOrd="0" destOrd="0" presId="urn:microsoft.com/office/officeart/2005/8/layout/hierarchy1"/>
    <dgm:cxn modelId="{4AFC5518-E76E-46F1-AE09-CB96265C5C33}" type="presOf" srcId="{6381BA9F-F8BE-47D6-B4F5-AF209CB5F6F2}" destId="{8340711D-1609-4F29-BB05-F610A4E93F67}" srcOrd="0" destOrd="0" presId="urn:microsoft.com/office/officeart/2005/8/layout/hierarchy1"/>
    <dgm:cxn modelId="{C00D1E38-C4DF-47F0-B627-3D643B534D7B}" type="presOf" srcId="{EA5DB399-84BB-4BCC-93FD-AE2BA87096F0}" destId="{1284EE1F-F30F-41B0-8A26-5E073CE36BB5}" srcOrd="0" destOrd="0" presId="urn:microsoft.com/office/officeart/2005/8/layout/hierarchy1"/>
    <dgm:cxn modelId="{7CF13DBD-E5B1-4C8E-995F-6D48EF649A57}" type="presOf" srcId="{EFF03130-FAEC-4F85-8B97-7213943403EE}" destId="{AFECE541-070B-4B5D-94B1-B75BFE1BB35E}" srcOrd="0" destOrd="0" presId="urn:microsoft.com/office/officeart/2005/8/layout/hierarchy1"/>
    <dgm:cxn modelId="{C9421659-8737-42A7-B472-D369A2D059D2}" type="presOf" srcId="{6426E83C-8F47-47D0-ADF4-EA772365C654}" destId="{6473591A-8281-450A-B985-83D6C115480C}" srcOrd="0" destOrd="0" presId="urn:microsoft.com/office/officeart/2005/8/layout/hierarchy1"/>
    <dgm:cxn modelId="{4196E66B-51A3-4DE1-91EC-F736943D2B1F}" type="presOf" srcId="{D9981248-BE5D-49B3-911E-254C6C4AE0B1}" destId="{9C395F38-2227-4EF6-9338-64609D4CE9F2}" srcOrd="0" destOrd="0" presId="urn:microsoft.com/office/officeart/2005/8/layout/hierarchy1"/>
    <dgm:cxn modelId="{159DF05E-BD30-4556-924B-5E55290C7CE5}" type="presOf" srcId="{AE74697F-A938-49D0-9E69-C67EC81EC1AD}" destId="{76F66DAC-5411-4A28-B712-F99D5AC697C5}" srcOrd="0" destOrd="0" presId="urn:microsoft.com/office/officeart/2005/8/layout/hierarchy1"/>
    <dgm:cxn modelId="{659E9048-71FF-434E-9302-12434C30643E}" type="presOf" srcId="{46C9604B-2F25-4834-ADBB-46D839EA50CA}" destId="{1AB61F28-7F99-420F-A66F-240A8810358D}" srcOrd="0" destOrd="0" presId="urn:microsoft.com/office/officeart/2005/8/layout/hierarchy1"/>
    <dgm:cxn modelId="{513A1195-B50B-4B23-951A-21E835A81C6F}" type="presOf" srcId="{C42AED87-3D17-457B-AF09-4129FC351DE8}" destId="{6D4C73C0-FCBC-453F-926C-217F9AF95A6A}" srcOrd="0" destOrd="0" presId="urn:microsoft.com/office/officeart/2005/8/layout/hierarchy1"/>
    <dgm:cxn modelId="{F22B5B0E-4DE4-47BC-83BF-C0447CACA570}" type="presOf" srcId="{5640F1DF-5BCF-44A1-8DE4-B28C437D70C0}" destId="{2E5D4039-F38C-4667-B371-9F0CE3934BA2}" srcOrd="0" destOrd="0" presId="urn:microsoft.com/office/officeart/2005/8/layout/hierarchy1"/>
    <dgm:cxn modelId="{C409C863-845F-4F0D-834E-B6B9B50AC372}" srcId="{EA5DB399-84BB-4BCC-93FD-AE2BA87096F0}" destId="{94FC414B-BF07-4783-BFFB-16AAB5C44D85}" srcOrd="0" destOrd="0" parTransId="{611DADDB-9341-46B5-ABFB-B1021DEA4BD5}" sibTransId="{D6F49559-A072-4265-9BC2-56DAFE39FD3C}"/>
    <dgm:cxn modelId="{FC520CDF-412C-43CD-8FCB-83402F7CE6DC}" type="presOf" srcId="{AA0D8108-40D3-493C-8576-B328BED4FCAD}" destId="{A40C5FB5-D312-4B38-9E5E-35DE62BF4D83}" srcOrd="0" destOrd="0" presId="urn:microsoft.com/office/officeart/2005/8/layout/hierarchy1"/>
    <dgm:cxn modelId="{1286D397-C2A5-4B35-9064-8EDFCE0C5B29}" srcId="{AE74697F-A938-49D0-9E69-C67EC81EC1AD}" destId="{EA5DB399-84BB-4BCC-93FD-AE2BA87096F0}" srcOrd="1" destOrd="0" parTransId="{EF273D9D-846F-4EB5-B856-19C3A6898BB2}" sibTransId="{303149C4-949E-49CD-A635-D3414B23CCA8}"/>
    <dgm:cxn modelId="{D622F6AE-5DD9-4034-9C11-96B0E167640A}" type="presOf" srcId="{1952EA39-7EB0-4C96-B2A2-FDEE16CC91A1}" destId="{191270A8-A10A-4A3B-9CD4-11120FDD3E38}" srcOrd="0" destOrd="0" presId="urn:microsoft.com/office/officeart/2005/8/layout/hierarchy1"/>
    <dgm:cxn modelId="{1921A053-E327-49EA-AE70-7BE01D52104B}" type="presOf" srcId="{611DADDB-9341-46B5-ABFB-B1021DEA4BD5}" destId="{E952F9FF-FACF-436A-A8CC-D1F8B475644B}" srcOrd="0" destOrd="0" presId="urn:microsoft.com/office/officeart/2005/8/layout/hierarchy1"/>
    <dgm:cxn modelId="{7135BB8C-5554-48DF-B8AA-AD26B0346075}" srcId="{6381BA9F-F8BE-47D6-B4F5-AF209CB5F6F2}" destId="{71456063-D4F1-4EA8-ABC1-37EFEDB73A40}" srcOrd="0" destOrd="0" parTransId="{46C9604B-2F25-4834-ADBB-46D839EA50CA}" sibTransId="{0274DD78-7E2C-400A-96CB-4CA780A2A20D}"/>
    <dgm:cxn modelId="{D7990711-2199-432A-9C98-0D59C1595570}" srcId="{AE74697F-A938-49D0-9E69-C67EC81EC1AD}" destId="{6381BA9F-F8BE-47D6-B4F5-AF209CB5F6F2}" srcOrd="0" destOrd="0" parTransId="{C42AED87-3D17-457B-AF09-4129FC351DE8}" sibTransId="{8E75FDD0-EEE4-4026-84C0-E9743CCA1404}"/>
    <dgm:cxn modelId="{4D95D39D-29F6-4082-A072-0FA5A0B903A2}" srcId="{6381BA9F-F8BE-47D6-B4F5-AF209CB5F6F2}" destId="{1952EA39-7EB0-4C96-B2A2-FDEE16CC91A1}" srcOrd="2" destOrd="0" parTransId="{5640F1DF-5BCF-44A1-8DE4-B28C437D70C0}" sibTransId="{75E1A01E-3DED-4BDD-A9E1-7247E6229D4D}"/>
    <dgm:cxn modelId="{3ECB5546-03E9-472A-BB20-BFB71183ECBB}" srcId="{EA5DB399-84BB-4BCC-93FD-AE2BA87096F0}" destId="{6426E83C-8F47-47D0-ADF4-EA772365C654}" srcOrd="1" destOrd="0" parTransId="{5D48BAE1-D160-4282-BB33-E3F6685047F5}" sibTransId="{3EC27503-66E6-4D5F-86FF-D66A876BA860}"/>
    <dgm:cxn modelId="{C53E367D-D9F7-4DD5-89C8-8C0F5CE27765}" type="presOf" srcId="{EF273D9D-846F-4EB5-B856-19C3A6898BB2}" destId="{035991B9-8B66-446A-B9BC-AD6F44CF382A}" srcOrd="0" destOrd="0" presId="urn:microsoft.com/office/officeart/2005/8/layout/hierarchy1"/>
    <dgm:cxn modelId="{75864452-6C76-4173-B46C-F031D82BD06C}" srcId="{6381BA9F-F8BE-47D6-B4F5-AF209CB5F6F2}" destId="{EFF03130-FAEC-4F85-8B97-7213943403EE}" srcOrd="1" destOrd="0" parTransId="{AA0D8108-40D3-493C-8576-B328BED4FCAD}" sibTransId="{AC2B5F42-635D-4BFC-BAEF-C9B1C6AC5D52}"/>
    <dgm:cxn modelId="{478B03E2-1D5A-4960-AA33-789A2DD4197C}" type="presParOf" srcId="{9C395F38-2227-4EF6-9338-64609D4CE9F2}" destId="{65F12475-9743-4BB8-BA93-8DD11B0DF7FD}" srcOrd="0" destOrd="0" presId="urn:microsoft.com/office/officeart/2005/8/layout/hierarchy1"/>
    <dgm:cxn modelId="{EC98C4DC-4141-4BB4-A9CB-E2CB94DB0830}" type="presParOf" srcId="{65F12475-9743-4BB8-BA93-8DD11B0DF7FD}" destId="{0AFE31BE-7DDB-44EB-9606-3356BC3E9927}" srcOrd="0" destOrd="0" presId="urn:microsoft.com/office/officeart/2005/8/layout/hierarchy1"/>
    <dgm:cxn modelId="{0428E4FC-9C94-4BD4-ACC7-2309BA7C08CA}" type="presParOf" srcId="{0AFE31BE-7DDB-44EB-9606-3356BC3E9927}" destId="{D9919C56-1D0F-4F28-B2EF-D546156E2E44}" srcOrd="0" destOrd="0" presId="urn:microsoft.com/office/officeart/2005/8/layout/hierarchy1"/>
    <dgm:cxn modelId="{ABBF2390-1919-43B7-AC06-BB2327C4B4AF}" type="presParOf" srcId="{0AFE31BE-7DDB-44EB-9606-3356BC3E9927}" destId="{76F66DAC-5411-4A28-B712-F99D5AC697C5}" srcOrd="1" destOrd="0" presId="urn:microsoft.com/office/officeart/2005/8/layout/hierarchy1"/>
    <dgm:cxn modelId="{AE176EE7-7757-481D-BF55-459C96D0ADC3}" type="presParOf" srcId="{65F12475-9743-4BB8-BA93-8DD11B0DF7FD}" destId="{9208383D-D1A7-4614-A4DE-9A637554B9B0}" srcOrd="1" destOrd="0" presId="urn:microsoft.com/office/officeart/2005/8/layout/hierarchy1"/>
    <dgm:cxn modelId="{F2544D0B-BC1B-498F-9B75-32DB76FABFE6}" type="presParOf" srcId="{9208383D-D1A7-4614-A4DE-9A637554B9B0}" destId="{6D4C73C0-FCBC-453F-926C-217F9AF95A6A}" srcOrd="0" destOrd="0" presId="urn:microsoft.com/office/officeart/2005/8/layout/hierarchy1"/>
    <dgm:cxn modelId="{A772A0F5-5DCD-4D58-9CE0-8B55BAA4C38B}" type="presParOf" srcId="{9208383D-D1A7-4614-A4DE-9A637554B9B0}" destId="{D5F9B33A-3F43-4407-A125-14A689F8F352}" srcOrd="1" destOrd="0" presId="urn:microsoft.com/office/officeart/2005/8/layout/hierarchy1"/>
    <dgm:cxn modelId="{A26595E9-12D2-43D2-AB5F-43D89A1E4551}" type="presParOf" srcId="{D5F9B33A-3F43-4407-A125-14A689F8F352}" destId="{18502564-FE43-4C38-BC36-C9254E34E458}" srcOrd="0" destOrd="0" presId="urn:microsoft.com/office/officeart/2005/8/layout/hierarchy1"/>
    <dgm:cxn modelId="{C85173CB-2162-4D07-8DEC-A1569E54E922}" type="presParOf" srcId="{18502564-FE43-4C38-BC36-C9254E34E458}" destId="{163BD68E-0C4F-48EA-9E3A-3AC9BEAA5A28}" srcOrd="0" destOrd="0" presId="urn:microsoft.com/office/officeart/2005/8/layout/hierarchy1"/>
    <dgm:cxn modelId="{EBBA129F-CD30-4A0A-91A0-1796B4071868}" type="presParOf" srcId="{18502564-FE43-4C38-BC36-C9254E34E458}" destId="{8340711D-1609-4F29-BB05-F610A4E93F67}" srcOrd="1" destOrd="0" presId="urn:microsoft.com/office/officeart/2005/8/layout/hierarchy1"/>
    <dgm:cxn modelId="{5105C491-D0EA-4086-AD5A-8CB29769F8AD}" type="presParOf" srcId="{D5F9B33A-3F43-4407-A125-14A689F8F352}" destId="{D52AEACE-37C3-4A9D-907C-EEEBB9C6E168}" srcOrd="1" destOrd="0" presId="urn:microsoft.com/office/officeart/2005/8/layout/hierarchy1"/>
    <dgm:cxn modelId="{0F190038-B105-48B2-9A1A-8E701CC139BD}" type="presParOf" srcId="{D52AEACE-37C3-4A9D-907C-EEEBB9C6E168}" destId="{1AB61F28-7F99-420F-A66F-240A8810358D}" srcOrd="0" destOrd="0" presId="urn:microsoft.com/office/officeart/2005/8/layout/hierarchy1"/>
    <dgm:cxn modelId="{85668AE3-8A4E-4D55-BA4F-AB448AE83B43}" type="presParOf" srcId="{D52AEACE-37C3-4A9D-907C-EEEBB9C6E168}" destId="{321B7497-850F-445C-9E48-49B47E5AB048}" srcOrd="1" destOrd="0" presId="urn:microsoft.com/office/officeart/2005/8/layout/hierarchy1"/>
    <dgm:cxn modelId="{5D881EF5-AA19-489A-9C15-A547C06641B8}" type="presParOf" srcId="{321B7497-850F-445C-9E48-49B47E5AB048}" destId="{1E04DA16-FB1A-4C1E-B186-4CB6F1E4DC5E}" srcOrd="0" destOrd="0" presId="urn:microsoft.com/office/officeart/2005/8/layout/hierarchy1"/>
    <dgm:cxn modelId="{EB5DA60C-A957-450B-A321-60E04D0FD4D7}" type="presParOf" srcId="{1E04DA16-FB1A-4C1E-B186-4CB6F1E4DC5E}" destId="{3D3A1367-5037-4830-80E0-5D8998D93B63}" srcOrd="0" destOrd="0" presId="urn:microsoft.com/office/officeart/2005/8/layout/hierarchy1"/>
    <dgm:cxn modelId="{228B3BFE-9CD6-47EB-8C96-07920316B1E9}" type="presParOf" srcId="{1E04DA16-FB1A-4C1E-B186-4CB6F1E4DC5E}" destId="{25C1F90F-CA16-4BDF-A41C-6E21A298A52F}" srcOrd="1" destOrd="0" presId="urn:microsoft.com/office/officeart/2005/8/layout/hierarchy1"/>
    <dgm:cxn modelId="{FB1277F1-D8D6-478E-87F9-9E739998BBDC}" type="presParOf" srcId="{321B7497-850F-445C-9E48-49B47E5AB048}" destId="{9F4D1CC5-5A15-482F-8CD3-3507A16581A2}" srcOrd="1" destOrd="0" presId="urn:microsoft.com/office/officeart/2005/8/layout/hierarchy1"/>
    <dgm:cxn modelId="{B4038B4A-3093-49BE-8384-8323E434A1D1}" type="presParOf" srcId="{D52AEACE-37C3-4A9D-907C-EEEBB9C6E168}" destId="{A40C5FB5-D312-4B38-9E5E-35DE62BF4D83}" srcOrd="2" destOrd="0" presId="urn:microsoft.com/office/officeart/2005/8/layout/hierarchy1"/>
    <dgm:cxn modelId="{8C270724-B54E-48C6-A576-A31B4A99E7CA}" type="presParOf" srcId="{D52AEACE-37C3-4A9D-907C-EEEBB9C6E168}" destId="{4A696AC8-3953-4BBF-A20E-4C46B2EA67C2}" srcOrd="3" destOrd="0" presId="urn:microsoft.com/office/officeart/2005/8/layout/hierarchy1"/>
    <dgm:cxn modelId="{3CEE3600-E755-4AD8-BCA0-6C8E27E6B6C0}" type="presParOf" srcId="{4A696AC8-3953-4BBF-A20E-4C46B2EA67C2}" destId="{BF422D94-4E8D-4E07-AE11-EB495AEFE6EF}" srcOrd="0" destOrd="0" presId="urn:microsoft.com/office/officeart/2005/8/layout/hierarchy1"/>
    <dgm:cxn modelId="{386353F9-42BE-4697-A925-1625953EF54E}" type="presParOf" srcId="{BF422D94-4E8D-4E07-AE11-EB495AEFE6EF}" destId="{E8BB74E1-5CAE-486D-B978-7C434DE75F3A}" srcOrd="0" destOrd="0" presId="urn:microsoft.com/office/officeart/2005/8/layout/hierarchy1"/>
    <dgm:cxn modelId="{EAB7350F-BD44-47B5-9456-1B45A9435487}" type="presParOf" srcId="{BF422D94-4E8D-4E07-AE11-EB495AEFE6EF}" destId="{AFECE541-070B-4B5D-94B1-B75BFE1BB35E}" srcOrd="1" destOrd="0" presId="urn:microsoft.com/office/officeart/2005/8/layout/hierarchy1"/>
    <dgm:cxn modelId="{09B03EF2-16CF-4650-B583-8C29CF6E4406}" type="presParOf" srcId="{4A696AC8-3953-4BBF-A20E-4C46B2EA67C2}" destId="{FD2D7CCA-8A89-4C1A-8336-0615A9D2728C}" srcOrd="1" destOrd="0" presId="urn:microsoft.com/office/officeart/2005/8/layout/hierarchy1"/>
    <dgm:cxn modelId="{23B2FB4B-2034-4B62-B2E5-4BC2634316C5}" type="presParOf" srcId="{D52AEACE-37C3-4A9D-907C-EEEBB9C6E168}" destId="{2E5D4039-F38C-4667-B371-9F0CE3934BA2}" srcOrd="4" destOrd="0" presId="urn:microsoft.com/office/officeart/2005/8/layout/hierarchy1"/>
    <dgm:cxn modelId="{4B817DD2-ACEA-42E0-9B85-1A2DC21F423D}" type="presParOf" srcId="{D52AEACE-37C3-4A9D-907C-EEEBB9C6E168}" destId="{B03611A3-DEA3-47FD-8CF8-2B9A3A1C8666}" srcOrd="5" destOrd="0" presId="urn:microsoft.com/office/officeart/2005/8/layout/hierarchy1"/>
    <dgm:cxn modelId="{7399912E-7B59-4C7B-8232-B050D9EBF6C4}" type="presParOf" srcId="{B03611A3-DEA3-47FD-8CF8-2B9A3A1C8666}" destId="{AB464001-7EAA-4A2E-9BBB-0D38D7D02FA1}" srcOrd="0" destOrd="0" presId="urn:microsoft.com/office/officeart/2005/8/layout/hierarchy1"/>
    <dgm:cxn modelId="{8069C6C1-5C02-4AD6-AC9F-75BFA57B6EA0}" type="presParOf" srcId="{AB464001-7EAA-4A2E-9BBB-0D38D7D02FA1}" destId="{B5A14946-2E80-4DE9-8620-A4D35F0394F1}" srcOrd="0" destOrd="0" presId="urn:microsoft.com/office/officeart/2005/8/layout/hierarchy1"/>
    <dgm:cxn modelId="{27581DA5-140C-46D7-83B0-54A45B7F6673}" type="presParOf" srcId="{AB464001-7EAA-4A2E-9BBB-0D38D7D02FA1}" destId="{191270A8-A10A-4A3B-9CD4-11120FDD3E38}" srcOrd="1" destOrd="0" presId="urn:microsoft.com/office/officeart/2005/8/layout/hierarchy1"/>
    <dgm:cxn modelId="{84912294-CC05-4A23-93D2-374596DED751}" type="presParOf" srcId="{B03611A3-DEA3-47FD-8CF8-2B9A3A1C8666}" destId="{2E9F9737-C352-4535-972A-4E7E392DF956}" srcOrd="1" destOrd="0" presId="urn:microsoft.com/office/officeart/2005/8/layout/hierarchy1"/>
    <dgm:cxn modelId="{51C0290C-F21E-4603-9C21-60FCA431E2BA}" type="presParOf" srcId="{9208383D-D1A7-4614-A4DE-9A637554B9B0}" destId="{035991B9-8B66-446A-B9BC-AD6F44CF382A}" srcOrd="2" destOrd="0" presId="urn:microsoft.com/office/officeart/2005/8/layout/hierarchy1"/>
    <dgm:cxn modelId="{04EA9F5D-C05A-4A1B-B4B6-FE61BA177F3D}" type="presParOf" srcId="{9208383D-D1A7-4614-A4DE-9A637554B9B0}" destId="{FF345A1D-A988-413C-8332-5FF85D3C2208}" srcOrd="3" destOrd="0" presId="urn:microsoft.com/office/officeart/2005/8/layout/hierarchy1"/>
    <dgm:cxn modelId="{7B10CF5C-E235-468B-BA6A-4161C9F40C8F}" type="presParOf" srcId="{FF345A1D-A988-413C-8332-5FF85D3C2208}" destId="{5FCBEFB3-A81D-420D-91E1-D1E38A652F1A}" srcOrd="0" destOrd="0" presId="urn:microsoft.com/office/officeart/2005/8/layout/hierarchy1"/>
    <dgm:cxn modelId="{F288B8C2-C1A3-4147-9E83-2E912AB97A3B}" type="presParOf" srcId="{5FCBEFB3-A81D-420D-91E1-D1E38A652F1A}" destId="{1BC472B5-F5E3-425C-BF13-58DCCBA97A72}" srcOrd="0" destOrd="0" presId="urn:microsoft.com/office/officeart/2005/8/layout/hierarchy1"/>
    <dgm:cxn modelId="{C207E58C-9C36-40FE-85BB-C9EDAD35789B}" type="presParOf" srcId="{5FCBEFB3-A81D-420D-91E1-D1E38A652F1A}" destId="{1284EE1F-F30F-41B0-8A26-5E073CE36BB5}" srcOrd="1" destOrd="0" presId="urn:microsoft.com/office/officeart/2005/8/layout/hierarchy1"/>
    <dgm:cxn modelId="{A415F68E-E0D1-4FDA-920D-F58C9A72891A}" type="presParOf" srcId="{FF345A1D-A988-413C-8332-5FF85D3C2208}" destId="{978B69C5-2290-4DAE-94D2-7EEAD363D6B6}" srcOrd="1" destOrd="0" presId="urn:microsoft.com/office/officeart/2005/8/layout/hierarchy1"/>
    <dgm:cxn modelId="{C1E8A631-46AB-47AC-8592-7C19CD2BE446}" type="presParOf" srcId="{978B69C5-2290-4DAE-94D2-7EEAD363D6B6}" destId="{E952F9FF-FACF-436A-A8CC-D1F8B475644B}" srcOrd="0" destOrd="0" presId="urn:microsoft.com/office/officeart/2005/8/layout/hierarchy1"/>
    <dgm:cxn modelId="{73A12AA8-4CDB-4CD6-998C-F693882B275F}" type="presParOf" srcId="{978B69C5-2290-4DAE-94D2-7EEAD363D6B6}" destId="{616231C2-6259-4C63-AFCF-DCB65768893E}" srcOrd="1" destOrd="0" presId="urn:microsoft.com/office/officeart/2005/8/layout/hierarchy1"/>
    <dgm:cxn modelId="{180FD3C7-EB8C-479E-A185-9FF606160185}" type="presParOf" srcId="{616231C2-6259-4C63-AFCF-DCB65768893E}" destId="{9B6A4182-ED9E-4686-AB75-8C1EC15293EC}" srcOrd="0" destOrd="0" presId="urn:microsoft.com/office/officeart/2005/8/layout/hierarchy1"/>
    <dgm:cxn modelId="{2553C28C-62E9-43E9-B72F-E9EC2EA89598}" type="presParOf" srcId="{9B6A4182-ED9E-4686-AB75-8C1EC15293EC}" destId="{DF6EAB4B-AA8C-4BB3-9B21-8ED8E99BA1ED}" srcOrd="0" destOrd="0" presId="urn:microsoft.com/office/officeart/2005/8/layout/hierarchy1"/>
    <dgm:cxn modelId="{CDD133BD-895F-403C-BC75-FA3A1A058125}" type="presParOf" srcId="{9B6A4182-ED9E-4686-AB75-8C1EC15293EC}" destId="{431C428F-4EC9-4D64-ACF8-C66ADB045A2B}" srcOrd="1" destOrd="0" presId="urn:microsoft.com/office/officeart/2005/8/layout/hierarchy1"/>
    <dgm:cxn modelId="{16F1CB7D-0C78-4535-AF3B-B0F47CDBC75C}" type="presParOf" srcId="{616231C2-6259-4C63-AFCF-DCB65768893E}" destId="{54E3BB27-2A67-4509-873F-7EB88563C522}" srcOrd="1" destOrd="0" presId="urn:microsoft.com/office/officeart/2005/8/layout/hierarchy1"/>
    <dgm:cxn modelId="{6BE6B500-8DC7-4EFA-BC92-C51EE63E23D9}" type="presParOf" srcId="{978B69C5-2290-4DAE-94D2-7EEAD363D6B6}" destId="{84724AA8-7FAC-44DF-ACCE-825E785945AA}" srcOrd="2" destOrd="0" presId="urn:microsoft.com/office/officeart/2005/8/layout/hierarchy1"/>
    <dgm:cxn modelId="{ECC297B2-2A3C-440E-894E-21B3086EDFE8}" type="presParOf" srcId="{978B69C5-2290-4DAE-94D2-7EEAD363D6B6}" destId="{27F8BE19-3B06-476D-88E8-DF5142FA3133}" srcOrd="3" destOrd="0" presId="urn:microsoft.com/office/officeart/2005/8/layout/hierarchy1"/>
    <dgm:cxn modelId="{A9E1892C-D617-4811-BAD7-930016A9B267}" type="presParOf" srcId="{27F8BE19-3B06-476D-88E8-DF5142FA3133}" destId="{42C71796-F8DB-421F-9922-093C8D9A3F5D}" srcOrd="0" destOrd="0" presId="urn:microsoft.com/office/officeart/2005/8/layout/hierarchy1"/>
    <dgm:cxn modelId="{9877CE5F-B2E5-4A14-87A7-95CA792F498B}" type="presParOf" srcId="{42C71796-F8DB-421F-9922-093C8D9A3F5D}" destId="{537C0126-4652-4447-8903-E416A457DBA3}" srcOrd="0" destOrd="0" presId="urn:microsoft.com/office/officeart/2005/8/layout/hierarchy1"/>
    <dgm:cxn modelId="{9EFD71A1-7657-4BAD-AA50-7145AB6F8000}" type="presParOf" srcId="{42C71796-F8DB-421F-9922-093C8D9A3F5D}" destId="{6473591A-8281-450A-B985-83D6C115480C}" srcOrd="1" destOrd="0" presId="urn:microsoft.com/office/officeart/2005/8/layout/hierarchy1"/>
    <dgm:cxn modelId="{F3B8A2B7-CE5B-44C6-AE96-41A904906BBA}" type="presParOf" srcId="{27F8BE19-3B06-476D-88E8-DF5142FA3133}" destId="{D1090444-87B5-4B09-BCC5-42EB9A02C63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9981248-BE5D-49B3-911E-254C6C4AE0B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E74697F-A938-49D0-9E69-C67EC81EC1AD}">
      <dgm:prSet phldrT="[Text]" custT="1"/>
      <dgm:spPr/>
      <dgm:t>
        <a:bodyPr/>
        <a:lstStyle/>
        <a:p>
          <a:r>
            <a:rPr lang="en-US" sz="3600" dirty="0" smtClean="0"/>
            <a:t>What causes a gas’s volume to change?</a:t>
          </a:r>
          <a:endParaRPr lang="en-US" sz="3600" dirty="0"/>
        </a:p>
      </dgm:t>
    </dgm:pt>
    <dgm:pt modelId="{CD6D2182-5BD3-4A73-B310-3E160E589D02}" type="parTrans" cxnId="{8A579B3F-9153-4412-9425-5F1D50020637}">
      <dgm:prSet/>
      <dgm:spPr/>
      <dgm:t>
        <a:bodyPr/>
        <a:lstStyle/>
        <a:p>
          <a:endParaRPr lang="en-US"/>
        </a:p>
      </dgm:t>
    </dgm:pt>
    <dgm:pt modelId="{52C20A6F-6B35-4609-BDF1-8E8A44E9B72B}" type="sibTrans" cxnId="{8A579B3F-9153-4412-9425-5F1D50020637}">
      <dgm:prSet/>
      <dgm:spPr/>
      <dgm:t>
        <a:bodyPr/>
        <a:lstStyle/>
        <a:p>
          <a:endParaRPr lang="en-US"/>
        </a:p>
      </dgm:t>
    </dgm:pt>
    <dgm:pt modelId="{6381BA9F-F8BE-47D6-B4F5-AF209CB5F6F2}">
      <dgm:prSet phldrT="[Text]" custT="1"/>
      <dgm:spPr/>
      <dgm:t>
        <a:bodyPr/>
        <a:lstStyle/>
        <a:p>
          <a:r>
            <a:rPr lang="en-US" sz="3200" dirty="0" smtClean="0"/>
            <a:t>Temperature</a:t>
          </a:r>
          <a:endParaRPr lang="en-US" sz="3200" dirty="0"/>
        </a:p>
      </dgm:t>
    </dgm:pt>
    <dgm:pt modelId="{C42AED87-3D17-457B-AF09-4129FC351DE8}" type="parTrans" cxnId="{D7990711-2199-432A-9C98-0D59C1595570}">
      <dgm:prSet/>
      <dgm:spPr/>
      <dgm:t>
        <a:bodyPr/>
        <a:lstStyle/>
        <a:p>
          <a:endParaRPr lang="en-US"/>
        </a:p>
      </dgm:t>
    </dgm:pt>
    <dgm:pt modelId="{8E75FDD0-EEE4-4026-84C0-E9743CCA1404}" type="sibTrans" cxnId="{D7990711-2199-432A-9C98-0D59C1595570}">
      <dgm:prSet/>
      <dgm:spPr/>
      <dgm:t>
        <a:bodyPr/>
        <a:lstStyle/>
        <a:p>
          <a:endParaRPr lang="en-US"/>
        </a:p>
      </dgm:t>
    </dgm:pt>
    <dgm:pt modelId="{71456063-D4F1-4EA8-ABC1-37EFEDB73A40}">
      <dgm:prSet phldrT="[Text]" custT="1"/>
      <dgm:spPr/>
      <dgm:t>
        <a:bodyPr/>
        <a:lstStyle/>
        <a:p>
          <a:r>
            <a:rPr lang="en-US" sz="2000" dirty="0" smtClean="0"/>
            <a:t>Measure of how fast particles are moving</a:t>
          </a:r>
          <a:endParaRPr lang="en-US" sz="2000" dirty="0"/>
        </a:p>
      </dgm:t>
    </dgm:pt>
    <dgm:pt modelId="{46C9604B-2F25-4834-ADBB-46D839EA50CA}" type="parTrans" cxnId="{7135BB8C-5554-48DF-B8AA-AD26B0346075}">
      <dgm:prSet/>
      <dgm:spPr/>
      <dgm:t>
        <a:bodyPr/>
        <a:lstStyle/>
        <a:p>
          <a:endParaRPr lang="en-US"/>
        </a:p>
      </dgm:t>
    </dgm:pt>
    <dgm:pt modelId="{0274DD78-7E2C-400A-96CB-4CA780A2A20D}" type="sibTrans" cxnId="{7135BB8C-5554-48DF-B8AA-AD26B0346075}">
      <dgm:prSet/>
      <dgm:spPr/>
      <dgm:t>
        <a:bodyPr/>
        <a:lstStyle/>
        <a:p>
          <a:endParaRPr lang="en-US"/>
        </a:p>
      </dgm:t>
    </dgm:pt>
    <dgm:pt modelId="{1952EA39-7EB0-4C96-B2A2-FDEE16CC91A1}">
      <dgm:prSet phldrT="[Text]" custT="1"/>
      <dgm:spPr/>
      <dgm:t>
        <a:bodyPr/>
        <a:lstStyle/>
        <a:p>
          <a:r>
            <a:rPr lang="en-US" sz="2000" dirty="0" smtClean="0"/>
            <a:t>Hotter = Faster!</a:t>
          </a:r>
          <a:endParaRPr lang="en-US" sz="2000" dirty="0"/>
        </a:p>
      </dgm:t>
    </dgm:pt>
    <dgm:pt modelId="{5640F1DF-5BCF-44A1-8DE4-B28C437D70C0}" type="parTrans" cxnId="{4D95D39D-29F6-4082-A072-0FA5A0B903A2}">
      <dgm:prSet/>
      <dgm:spPr/>
      <dgm:t>
        <a:bodyPr/>
        <a:lstStyle/>
        <a:p>
          <a:endParaRPr lang="en-US"/>
        </a:p>
      </dgm:t>
    </dgm:pt>
    <dgm:pt modelId="{75E1A01E-3DED-4BDD-A9E1-7247E6229D4D}" type="sibTrans" cxnId="{4D95D39D-29F6-4082-A072-0FA5A0B903A2}">
      <dgm:prSet/>
      <dgm:spPr/>
      <dgm:t>
        <a:bodyPr/>
        <a:lstStyle/>
        <a:p>
          <a:endParaRPr lang="en-US"/>
        </a:p>
      </dgm:t>
    </dgm:pt>
    <dgm:pt modelId="{EA5DB399-84BB-4BCC-93FD-AE2BA87096F0}">
      <dgm:prSet phldrT="[Text]" custT="1"/>
      <dgm:spPr/>
      <dgm:t>
        <a:bodyPr/>
        <a:lstStyle/>
        <a:p>
          <a:r>
            <a:rPr lang="en-US" sz="3600" dirty="0" smtClean="0"/>
            <a:t>Pressure</a:t>
          </a:r>
          <a:endParaRPr lang="en-US" sz="3600" dirty="0"/>
        </a:p>
      </dgm:t>
    </dgm:pt>
    <dgm:pt modelId="{EF273D9D-846F-4EB5-B856-19C3A6898BB2}" type="parTrans" cxnId="{1286D397-C2A5-4B35-9064-8EDFCE0C5B29}">
      <dgm:prSet/>
      <dgm:spPr/>
      <dgm:t>
        <a:bodyPr/>
        <a:lstStyle/>
        <a:p>
          <a:endParaRPr lang="en-US"/>
        </a:p>
      </dgm:t>
    </dgm:pt>
    <dgm:pt modelId="{303149C4-949E-49CD-A635-D3414B23CCA8}" type="sibTrans" cxnId="{1286D397-C2A5-4B35-9064-8EDFCE0C5B29}">
      <dgm:prSet/>
      <dgm:spPr/>
      <dgm:t>
        <a:bodyPr/>
        <a:lstStyle/>
        <a:p>
          <a:endParaRPr lang="en-US"/>
        </a:p>
      </dgm:t>
    </dgm:pt>
    <dgm:pt modelId="{94FC414B-BF07-4783-BFFB-16AAB5C44D85}">
      <dgm:prSet phldrT="[Text]" custT="1"/>
      <dgm:spPr/>
      <dgm:t>
        <a:bodyPr/>
        <a:lstStyle/>
        <a:p>
          <a:r>
            <a:rPr lang="en-US" sz="2000" dirty="0" smtClean="0"/>
            <a:t>The number of times particles of gas hit the inside of their container</a:t>
          </a:r>
          <a:endParaRPr lang="en-US" sz="2000" dirty="0"/>
        </a:p>
      </dgm:t>
    </dgm:pt>
    <dgm:pt modelId="{611DADDB-9341-46B5-ABFB-B1021DEA4BD5}" type="parTrans" cxnId="{C409C863-845F-4F0D-834E-B6B9B50AC372}">
      <dgm:prSet/>
      <dgm:spPr/>
      <dgm:t>
        <a:bodyPr/>
        <a:lstStyle/>
        <a:p>
          <a:endParaRPr lang="en-US"/>
        </a:p>
      </dgm:t>
    </dgm:pt>
    <dgm:pt modelId="{D6F49559-A072-4265-9BC2-56DAFE39FD3C}" type="sibTrans" cxnId="{C409C863-845F-4F0D-834E-B6B9B50AC372}">
      <dgm:prSet/>
      <dgm:spPr/>
      <dgm:t>
        <a:bodyPr/>
        <a:lstStyle/>
        <a:p>
          <a:endParaRPr lang="en-US"/>
        </a:p>
      </dgm:t>
    </dgm:pt>
    <dgm:pt modelId="{EFF03130-FAEC-4F85-8B97-7213943403EE}">
      <dgm:prSet custT="1"/>
      <dgm:spPr/>
      <dgm:t>
        <a:bodyPr/>
        <a:lstStyle/>
        <a:p>
          <a:r>
            <a:rPr lang="en-US" sz="2000" dirty="0" smtClean="0"/>
            <a:t>The faster particles move, the more energy they have</a:t>
          </a:r>
          <a:endParaRPr lang="en-US" sz="2000" dirty="0"/>
        </a:p>
      </dgm:t>
    </dgm:pt>
    <dgm:pt modelId="{AA0D8108-40D3-493C-8576-B328BED4FCAD}" type="parTrans" cxnId="{75864452-6C76-4173-B46C-F031D82BD06C}">
      <dgm:prSet/>
      <dgm:spPr/>
      <dgm:t>
        <a:bodyPr/>
        <a:lstStyle/>
        <a:p>
          <a:endParaRPr lang="en-US"/>
        </a:p>
      </dgm:t>
    </dgm:pt>
    <dgm:pt modelId="{AC2B5F42-635D-4BFC-BAEF-C9B1C6AC5D52}" type="sibTrans" cxnId="{75864452-6C76-4173-B46C-F031D82BD06C}">
      <dgm:prSet/>
      <dgm:spPr/>
      <dgm:t>
        <a:bodyPr/>
        <a:lstStyle/>
        <a:p>
          <a:endParaRPr lang="en-US"/>
        </a:p>
      </dgm:t>
    </dgm:pt>
    <dgm:pt modelId="{6426E83C-8F47-47D0-ADF4-EA772365C654}">
      <dgm:prSet custT="1"/>
      <dgm:spPr/>
      <dgm:t>
        <a:bodyPr/>
        <a:lstStyle/>
        <a:p>
          <a:r>
            <a:rPr lang="en-US" sz="2000" dirty="0" smtClean="0"/>
            <a:t>The more particles in a space, the higher the pressure</a:t>
          </a:r>
          <a:endParaRPr lang="en-US" sz="2000" dirty="0"/>
        </a:p>
      </dgm:t>
    </dgm:pt>
    <dgm:pt modelId="{5D48BAE1-D160-4282-BB33-E3F6685047F5}" type="parTrans" cxnId="{3ECB5546-03E9-472A-BB20-BFB71183ECBB}">
      <dgm:prSet/>
      <dgm:spPr/>
      <dgm:t>
        <a:bodyPr/>
        <a:lstStyle/>
        <a:p>
          <a:endParaRPr lang="en-US"/>
        </a:p>
      </dgm:t>
    </dgm:pt>
    <dgm:pt modelId="{3EC27503-66E6-4D5F-86FF-D66A876BA860}" type="sibTrans" cxnId="{3ECB5546-03E9-472A-BB20-BFB71183ECBB}">
      <dgm:prSet/>
      <dgm:spPr/>
      <dgm:t>
        <a:bodyPr/>
        <a:lstStyle/>
        <a:p>
          <a:endParaRPr lang="en-US"/>
        </a:p>
      </dgm:t>
    </dgm:pt>
    <dgm:pt modelId="{9C395F38-2227-4EF6-9338-64609D4CE9F2}" type="pres">
      <dgm:prSet presAssocID="{D9981248-BE5D-49B3-911E-254C6C4AE0B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5F12475-9743-4BB8-BA93-8DD11B0DF7FD}" type="pres">
      <dgm:prSet presAssocID="{AE74697F-A938-49D0-9E69-C67EC81EC1AD}" presName="hierRoot1" presStyleCnt="0"/>
      <dgm:spPr/>
    </dgm:pt>
    <dgm:pt modelId="{0AFE31BE-7DDB-44EB-9606-3356BC3E9927}" type="pres">
      <dgm:prSet presAssocID="{AE74697F-A938-49D0-9E69-C67EC81EC1AD}" presName="composite" presStyleCnt="0"/>
      <dgm:spPr/>
    </dgm:pt>
    <dgm:pt modelId="{D9919C56-1D0F-4F28-B2EF-D546156E2E44}" type="pres">
      <dgm:prSet presAssocID="{AE74697F-A938-49D0-9E69-C67EC81EC1AD}" presName="background" presStyleLbl="node0" presStyleIdx="0" presStyleCnt="1"/>
      <dgm:spPr/>
    </dgm:pt>
    <dgm:pt modelId="{76F66DAC-5411-4A28-B712-F99D5AC697C5}" type="pres">
      <dgm:prSet presAssocID="{AE74697F-A938-49D0-9E69-C67EC81EC1AD}" presName="text" presStyleLbl="fgAcc0" presStyleIdx="0" presStyleCnt="1" custScaleX="326181" custScaleY="2287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08383D-D1A7-4614-A4DE-9A637554B9B0}" type="pres">
      <dgm:prSet presAssocID="{AE74697F-A938-49D0-9E69-C67EC81EC1AD}" presName="hierChild2" presStyleCnt="0"/>
      <dgm:spPr/>
    </dgm:pt>
    <dgm:pt modelId="{6D4C73C0-FCBC-453F-926C-217F9AF95A6A}" type="pres">
      <dgm:prSet presAssocID="{C42AED87-3D17-457B-AF09-4129FC351DE8}" presName="Name10" presStyleLbl="parChTrans1D2" presStyleIdx="0" presStyleCnt="2"/>
      <dgm:spPr/>
      <dgm:t>
        <a:bodyPr/>
        <a:lstStyle/>
        <a:p>
          <a:endParaRPr lang="en-US"/>
        </a:p>
      </dgm:t>
    </dgm:pt>
    <dgm:pt modelId="{D5F9B33A-3F43-4407-A125-14A689F8F352}" type="pres">
      <dgm:prSet presAssocID="{6381BA9F-F8BE-47D6-B4F5-AF209CB5F6F2}" presName="hierRoot2" presStyleCnt="0"/>
      <dgm:spPr/>
    </dgm:pt>
    <dgm:pt modelId="{18502564-FE43-4C38-BC36-C9254E34E458}" type="pres">
      <dgm:prSet presAssocID="{6381BA9F-F8BE-47D6-B4F5-AF209CB5F6F2}" presName="composite2" presStyleCnt="0"/>
      <dgm:spPr/>
    </dgm:pt>
    <dgm:pt modelId="{163BD68E-0C4F-48EA-9E3A-3AC9BEAA5A28}" type="pres">
      <dgm:prSet presAssocID="{6381BA9F-F8BE-47D6-B4F5-AF209CB5F6F2}" presName="background2" presStyleLbl="node2" presStyleIdx="0" presStyleCnt="2"/>
      <dgm:spPr/>
    </dgm:pt>
    <dgm:pt modelId="{8340711D-1609-4F29-BB05-F610A4E93F67}" type="pres">
      <dgm:prSet presAssocID="{6381BA9F-F8BE-47D6-B4F5-AF209CB5F6F2}" presName="text2" presStyleLbl="fgAcc2" presStyleIdx="0" presStyleCnt="2" custScaleX="266073" custScaleY="606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2AEACE-37C3-4A9D-907C-EEEBB9C6E168}" type="pres">
      <dgm:prSet presAssocID="{6381BA9F-F8BE-47D6-B4F5-AF209CB5F6F2}" presName="hierChild3" presStyleCnt="0"/>
      <dgm:spPr/>
    </dgm:pt>
    <dgm:pt modelId="{1AB61F28-7F99-420F-A66F-240A8810358D}" type="pres">
      <dgm:prSet presAssocID="{46C9604B-2F25-4834-ADBB-46D839EA50CA}" presName="Name17" presStyleLbl="parChTrans1D3" presStyleIdx="0" presStyleCnt="5"/>
      <dgm:spPr/>
      <dgm:t>
        <a:bodyPr/>
        <a:lstStyle/>
        <a:p>
          <a:endParaRPr lang="en-US"/>
        </a:p>
      </dgm:t>
    </dgm:pt>
    <dgm:pt modelId="{321B7497-850F-445C-9E48-49B47E5AB048}" type="pres">
      <dgm:prSet presAssocID="{71456063-D4F1-4EA8-ABC1-37EFEDB73A40}" presName="hierRoot3" presStyleCnt="0"/>
      <dgm:spPr/>
    </dgm:pt>
    <dgm:pt modelId="{1E04DA16-FB1A-4C1E-B186-4CB6F1E4DC5E}" type="pres">
      <dgm:prSet presAssocID="{71456063-D4F1-4EA8-ABC1-37EFEDB73A40}" presName="composite3" presStyleCnt="0"/>
      <dgm:spPr/>
    </dgm:pt>
    <dgm:pt modelId="{3D3A1367-5037-4830-80E0-5D8998D93B63}" type="pres">
      <dgm:prSet presAssocID="{71456063-D4F1-4EA8-ABC1-37EFEDB73A40}" presName="background3" presStyleLbl="node3" presStyleIdx="0" presStyleCnt="5"/>
      <dgm:spPr/>
    </dgm:pt>
    <dgm:pt modelId="{25C1F90F-CA16-4BDF-A41C-6E21A298A52F}" type="pres">
      <dgm:prSet presAssocID="{71456063-D4F1-4EA8-ABC1-37EFEDB73A40}" presName="text3" presStyleLbl="fgAcc3" presStyleIdx="0" presStyleCnt="5" custScaleY="2095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4D1CC5-5A15-482F-8CD3-3507A16581A2}" type="pres">
      <dgm:prSet presAssocID="{71456063-D4F1-4EA8-ABC1-37EFEDB73A40}" presName="hierChild4" presStyleCnt="0"/>
      <dgm:spPr/>
    </dgm:pt>
    <dgm:pt modelId="{A40C5FB5-D312-4B38-9E5E-35DE62BF4D83}" type="pres">
      <dgm:prSet presAssocID="{AA0D8108-40D3-493C-8576-B328BED4FCAD}" presName="Name17" presStyleLbl="parChTrans1D3" presStyleIdx="1" presStyleCnt="5"/>
      <dgm:spPr/>
      <dgm:t>
        <a:bodyPr/>
        <a:lstStyle/>
        <a:p>
          <a:endParaRPr lang="en-US"/>
        </a:p>
      </dgm:t>
    </dgm:pt>
    <dgm:pt modelId="{4A696AC8-3953-4BBF-A20E-4C46B2EA67C2}" type="pres">
      <dgm:prSet presAssocID="{EFF03130-FAEC-4F85-8B97-7213943403EE}" presName="hierRoot3" presStyleCnt="0"/>
      <dgm:spPr/>
    </dgm:pt>
    <dgm:pt modelId="{BF422D94-4E8D-4E07-AE11-EB495AEFE6EF}" type="pres">
      <dgm:prSet presAssocID="{EFF03130-FAEC-4F85-8B97-7213943403EE}" presName="composite3" presStyleCnt="0"/>
      <dgm:spPr/>
    </dgm:pt>
    <dgm:pt modelId="{E8BB74E1-5CAE-486D-B978-7C434DE75F3A}" type="pres">
      <dgm:prSet presAssocID="{EFF03130-FAEC-4F85-8B97-7213943403EE}" presName="background3" presStyleLbl="node3" presStyleIdx="1" presStyleCnt="5"/>
      <dgm:spPr/>
    </dgm:pt>
    <dgm:pt modelId="{AFECE541-070B-4B5D-94B1-B75BFE1BB35E}" type="pres">
      <dgm:prSet presAssocID="{EFF03130-FAEC-4F85-8B97-7213943403EE}" presName="text3" presStyleLbl="fgAcc3" presStyleIdx="1" presStyleCnt="5" custScaleY="2761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2D7CCA-8A89-4C1A-8336-0615A9D2728C}" type="pres">
      <dgm:prSet presAssocID="{EFF03130-FAEC-4F85-8B97-7213943403EE}" presName="hierChild4" presStyleCnt="0"/>
      <dgm:spPr/>
    </dgm:pt>
    <dgm:pt modelId="{2E5D4039-F38C-4667-B371-9F0CE3934BA2}" type="pres">
      <dgm:prSet presAssocID="{5640F1DF-5BCF-44A1-8DE4-B28C437D70C0}" presName="Name17" presStyleLbl="parChTrans1D3" presStyleIdx="2" presStyleCnt="5"/>
      <dgm:spPr/>
      <dgm:t>
        <a:bodyPr/>
        <a:lstStyle/>
        <a:p>
          <a:endParaRPr lang="en-US"/>
        </a:p>
      </dgm:t>
    </dgm:pt>
    <dgm:pt modelId="{B03611A3-DEA3-47FD-8CF8-2B9A3A1C8666}" type="pres">
      <dgm:prSet presAssocID="{1952EA39-7EB0-4C96-B2A2-FDEE16CC91A1}" presName="hierRoot3" presStyleCnt="0"/>
      <dgm:spPr/>
    </dgm:pt>
    <dgm:pt modelId="{AB464001-7EAA-4A2E-9BBB-0D38D7D02FA1}" type="pres">
      <dgm:prSet presAssocID="{1952EA39-7EB0-4C96-B2A2-FDEE16CC91A1}" presName="composite3" presStyleCnt="0"/>
      <dgm:spPr/>
    </dgm:pt>
    <dgm:pt modelId="{B5A14946-2E80-4DE9-8620-A4D35F0394F1}" type="pres">
      <dgm:prSet presAssocID="{1952EA39-7EB0-4C96-B2A2-FDEE16CC91A1}" presName="background3" presStyleLbl="node3" presStyleIdx="2" presStyleCnt="5"/>
      <dgm:spPr/>
    </dgm:pt>
    <dgm:pt modelId="{191270A8-A10A-4A3B-9CD4-11120FDD3E38}" type="pres">
      <dgm:prSet presAssocID="{1952EA39-7EB0-4C96-B2A2-FDEE16CC91A1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9F9737-C352-4535-972A-4E7E392DF956}" type="pres">
      <dgm:prSet presAssocID="{1952EA39-7EB0-4C96-B2A2-FDEE16CC91A1}" presName="hierChild4" presStyleCnt="0"/>
      <dgm:spPr/>
    </dgm:pt>
    <dgm:pt modelId="{035991B9-8B66-446A-B9BC-AD6F44CF382A}" type="pres">
      <dgm:prSet presAssocID="{EF273D9D-846F-4EB5-B856-19C3A6898BB2}" presName="Name10" presStyleLbl="parChTrans1D2" presStyleIdx="1" presStyleCnt="2"/>
      <dgm:spPr/>
      <dgm:t>
        <a:bodyPr/>
        <a:lstStyle/>
        <a:p>
          <a:endParaRPr lang="en-US"/>
        </a:p>
      </dgm:t>
    </dgm:pt>
    <dgm:pt modelId="{FF345A1D-A988-413C-8332-5FF85D3C2208}" type="pres">
      <dgm:prSet presAssocID="{EA5DB399-84BB-4BCC-93FD-AE2BA87096F0}" presName="hierRoot2" presStyleCnt="0"/>
      <dgm:spPr/>
    </dgm:pt>
    <dgm:pt modelId="{5FCBEFB3-A81D-420D-91E1-D1E38A652F1A}" type="pres">
      <dgm:prSet presAssocID="{EA5DB399-84BB-4BCC-93FD-AE2BA87096F0}" presName="composite2" presStyleCnt="0"/>
      <dgm:spPr/>
    </dgm:pt>
    <dgm:pt modelId="{1BC472B5-F5E3-425C-BF13-58DCCBA97A72}" type="pres">
      <dgm:prSet presAssocID="{EA5DB399-84BB-4BCC-93FD-AE2BA87096F0}" presName="background2" presStyleLbl="node2" presStyleIdx="1" presStyleCnt="2"/>
      <dgm:spPr/>
    </dgm:pt>
    <dgm:pt modelId="{1284EE1F-F30F-41B0-8A26-5E073CE36BB5}" type="pres">
      <dgm:prSet presAssocID="{EA5DB399-84BB-4BCC-93FD-AE2BA87096F0}" presName="text2" presStyleLbl="fgAcc2" presStyleIdx="1" presStyleCnt="2" custScaleX="237495" custScaleY="606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8B69C5-2290-4DAE-94D2-7EEAD363D6B6}" type="pres">
      <dgm:prSet presAssocID="{EA5DB399-84BB-4BCC-93FD-AE2BA87096F0}" presName="hierChild3" presStyleCnt="0"/>
      <dgm:spPr/>
    </dgm:pt>
    <dgm:pt modelId="{E952F9FF-FACF-436A-A8CC-D1F8B475644B}" type="pres">
      <dgm:prSet presAssocID="{611DADDB-9341-46B5-ABFB-B1021DEA4BD5}" presName="Name17" presStyleLbl="parChTrans1D3" presStyleIdx="3" presStyleCnt="5"/>
      <dgm:spPr/>
      <dgm:t>
        <a:bodyPr/>
        <a:lstStyle/>
        <a:p>
          <a:endParaRPr lang="en-US"/>
        </a:p>
      </dgm:t>
    </dgm:pt>
    <dgm:pt modelId="{616231C2-6259-4C63-AFCF-DCB65768893E}" type="pres">
      <dgm:prSet presAssocID="{94FC414B-BF07-4783-BFFB-16AAB5C44D85}" presName="hierRoot3" presStyleCnt="0"/>
      <dgm:spPr/>
    </dgm:pt>
    <dgm:pt modelId="{9B6A4182-ED9E-4686-AB75-8C1EC15293EC}" type="pres">
      <dgm:prSet presAssocID="{94FC414B-BF07-4783-BFFB-16AAB5C44D85}" presName="composite3" presStyleCnt="0"/>
      <dgm:spPr/>
    </dgm:pt>
    <dgm:pt modelId="{DF6EAB4B-AA8C-4BB3-9B21-8ED8E99BA1ED}" type="pres">
      <dgm:prSet presAssocID="{94FC414B-BF07-4783-BFFB-16AAB5C44D85}" presName="background3" presStyleLbl="node3" presStyleIdx="3" presStyleCnt="5"/>
      <dgm:spPr/>
    </dgm:pt>
    <dgm:pt modelId="{431C428F-4EC9-4D64-ACF8-C66ADB045A2B}" type="pres">
      <dgm:prSet presAssocID="{94FC414B-BF07-4783-BFFB-16AAB5C44D85}" presName="text3" presStyleLbl="fgAcc3" presStyleIdx="3" presStyleCnt="5" custScaleX="110320" custScaleY="3426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E3BB27-2A67-4509-873F-7EB88563C522}" type="pres">
      <dgm:prSet presAssocID="{94FC414B-BF07-4783-BFFB-16AAB5C44D85}" presName="hierChild4" presStyleCnt="0"/>
      <dgm:spPr/>
    </dgm:pt>
    <dgm:pt modelId="{84724AA8-7FAC-44DF-ACCE-825E785945AA}" type="pres">
      <dgm:prSet presAssocID="{5D48BAE1-D160-4282-BB33-E3F6685047F5}" presName="Name17" presStyleLbl="parChTrans1D3" presStyleIdx="4" presStyleCnt="5"/>
      <dgm:spPr/>
      <dgm:t>
        <a:bodyPr/>
        <a:lstStyle/>
        <a:p>
          <a:endParaRPr lang="en-US"/>
        </a:p>
      </dgm:t>
    </dgm:pt>
    <dgm:pt modelId="{27F8BE19-3B06-476D-88E8-DF5142FA3133}" type="pres">
      <dgm:prSet presAssocID="{6426E83C-8F47-47D0-ADF4-EA772365C654}" presName="hierRoot3" presStyleCnt="0"/>
      <dgm:spPr/>
    </dgm:pt>
    <dgm:pt modelId="{42C71796-F8DB-421F-9922-093C8D9A3F5D}" type="pres">
      <dgm:prSet presAssocID="{6426E83C-8F47-47D0-ADF4-EA772365C654}" presName="composite3" presStyleCnt="0"/>
      <dgm:spPr/>
    </dgm:pt>
    <dgm:pt modelId="{537C0126-4652-4447-8903-E416A457DBA3}" type="pres">
      <dgm:prSet presAssocID="{6426E83C-8F47-47D0-ADF4-EA772365C654}" presName="background3" presStyleLbl="node3" presStyleIdx="4" presStyleCnt="5"/>
      <dgm:spPr/>
    </dgm:pt>
    <dgm:pt modelId="{6473591A-8281-450A-B985-83D6C115480C}" type="pres">
      <dgm:prSet presAssocID="{6426E83C-8F47-47D0-ADF4-EA772365C654}" presName="text3" presStyleLbl="fgAcc3" presStyleIdx="4" presStyleCnt="5" custScaleY="3149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090444-87B5-4B09-BCC5-42EB9A02C63C}" type="pres">
      <dgm:prSet presAssocID="{6426E83C-8F47-47D0-ADF4-EA772365C654}" presName="hierChild4" presStyleCnt="0"/>
      <dgm:spPr/>
    </dgm:pt>
  </dgm:ptLst>
  <dgm:cxnLst>
    <dgm:cxn modelId="{E0FF1120-F7F8-48FE-B08C-F58FEAA0DE5E}" type="presOf" srcId="{AA0D8108-40D3-493C-8576-B328BED4FCAD}" destId="{A40C5FB5-D312-4B38-9E5E-35DE62BF4D83}" srcOrd="0" destOrd="0" presId="urn:microsoft.com/office/officeart/2005/8/layout/hierarchy1"/>
    <dgm:cxn modelId="{E9B9A43A-9FC0-4E9B-8992-1EDCBC80E730}" type="presOf" srcId="{6381BA9F-F8BE-47D6-B4F5-AF209CB5F6F2}" destId="{8340711D-1609-4F29-BB05-F610A4E93F67}" srcOrd="0" destOrd="0" presId="urn:microsoft.com/office/officeart/2005/8/layout/hierarchy1"/>
    <dgm:cxn modelId="{4D95D39D-29F6-4082-A072-0FA5A0B903A2}" srcId="{6381BA9F-F8BE-47D6-B4F5-AF209CB5F6F2}" destId="{1952EA39-7EB0-4C96-B2A2-FDEE16CC91A1}" srcOrd="2" destOrd="0" parTransId="{5640F1DF-5BCF-44A1-8DE4-B28C437D70C0}" sibTransId="{75E1A01E-3DED-4BDD-A9E1-7247E6229D4D}"/>
    <dgm:cxn modelId="{43D82A61-E720-4911-833F-0F62921D7A30}" type="presOf" srcId="{AE74697F-A938-49D0-9E69-C67EC81EC1AD}" destId="{76F66DAC-5411-4A28-B712-F99D5AC697C5}" srcOrd="0" destOrd="0" presId="urn:microsoft.com/office/officeart/2005/8/layout/hierarchy1"/>
    <dgm:cxn modelId="{3ECB5546-03E9-472A-BB20-BFB71183ECBB}" srcId="{EA5DB399-84BB-4BCC-93FD-AE2BA87096F0}" destId="{6426E83C-8F47-47D0-ADF4-EA772365C654}" srcOrd="1" destOrd="0" parTransId="{5D48BAE1-D160-4282-BB33-E3F6685047F5}" sibTransId="{3EC27503-66E6-4D5F-86FF-D66A876BA860}"/>
    <dgm:cxn modelId="{7135BB8C-5554-48DF-B8AA-AD26B0346075}" srcId="{6381BA9F-F8BE-47D6-B4F5-AF209CB5F6F2}" destId="{71456063-D4F1-4EA8-ABC1-37EFEDB73A40}" srcOrd="0" destOrd="0" parTransId="{46C9604B-2F25-4834-ADBB-46D839EA50CA}" sibTransId="{0274DD78-7E2C-400A-96CB-4CA780A2A20D}"/>
    <dgm:cxn modelId="{22DB41C1-039A-48E1-9C25-660805B39351}" type="presOf" srcId="{EF273D9D-846F-4EB5-B856-19C3A6898BB2}" destId="{035991B9-8B66-446A-B9BC-AD6F44CF382A}" srcOrd="0" destOrd="0" presId="urn:microsoft.com/office/officeart/2005/8/layout/hierarchy1"/>
    <dgm:cxn modelId="{1286D397-C2A5-4B35-9064-8EDFCE0C5B29}" srcId="{AE74697F-A938-49D0-9E69-C67EC81EC1AD}" destId="{EA5DB399-84BB-4BCC-93FD-AE2BA87096F0}" srcOrd="1" destOrd="0" parTransId="{EF273D9D-846F-4EB5-B856-19C3A6898BB2}" sibTransId="{303149C4-949E-49CD-A635-D3414B23CCA8}"/>
    <dgm:cxn modelId="{901BAB6D-16E7-4C9F-8BAB-358D8C66094B}" type="presOf" srcId="{D9981248-BE5D-49B3-911E-254C6C4AE0B1}" destId="{9C395F38-2227-4EF6-9338-64609D4CE9F2}" srcOrd="0" destOrd="0" presId="urn:microsoft.com/office/officeart/2005/8/layout/hierarchy1"/>
    <dgm:cxn modelId="{8A579B3F-9153-4412-9425-5F1D50020637}" srcId="{D9981248-BE5D-49B3-911E-254C6C4AE0B1}" destId="{AE74697F-A938-49D0-9E69-C67EC81EC1AD}" srcOrd="0" destOrd="0" parTransId="{CD6D2182-5BD3-4A73-B310-3E160E589D02}" sibTransId="{52C20A6F-6B35-4609-BDF1-8E8A44E9B72B}"/>
    <dgm:cxn modelId="{F7680277-E412-45E8-A244-374DDC0A3753}" type="presOf" srcId="{94FC414B-BF07-4783-BFFB-16AAB5C44D85}" destId="{431C428F-4EC9-4D64-ACF8-C66ADB045A2B}" srcOrd="0" destOrd="0" presId="urn:microsoft.com/office/officeart/2005/8/layout/hierarchy1"/>
    <dgm:cxn modelId="{75864452-6C76-4173-B46C-F031D82BD06C}" srcId="{6381BA9F-F8BE-47D6-B4F5-AF209CB5F6F2}" destId="{EFF03130-FAEC-4F85-8B97-7213943403EE}" srcOrd="1" destOrd="0" parTransId="{AA0D8108-40D3-493C-8576-B328BED4FCAD}" sibTransId="{AC2B5F42-635D-4BFC-BAEF-C9B1C6AC5D52}"/>
    <dgm:cxn modelId="{B4016FF8-7E47-455F-BDE4-A0F9A19DDE64}" type="presOf" srcId="{6426E83C-8F47-47D0-ADF4-EA772365C654}" destId="{6473591A-8281-450A-B985-83D6C115480C}" srcOrd="0" destOrd="0" presId="urn:microsoft.com/office/officeart/2005/8/layout/hierarchy1"/>
    <dgm:cxn modelId="{3BE02DCF-015D-45ED-AB77-8EFBC1A89BF7}" type="presOf" srcId="{EFF03130-FAEC-4F85-8B97-7213943403EE}" destId="{AFECE541-070B-4B5D-94B1-B75BFE1BB35E}" srcOrd="0" destOrd="0" presId="urn:microsoft.com/office/officeart/2005/8/layout/hierarchy1"/>
    <dgm:cxn modelId="{D7990711-2199-432A-9C98-0D59C1595570}" srcId="{AE74697F-A938-49D0-9E69-C67EC81EC1AD}" destId="{6381BA9F-F8BE-47D6-B4F5-AF209CB5F6F2}" srcOrd="0" destOrd="0" parTransId="{C42AED87-3D17-457B-AF09-4129FC351DE8}" sibTransId="{8E75FDD0-EEE4-4026-84C0-E9743CCA1404}"/>
    <dgm:cxn modelId="{63A40CAB-D2B4-4C34-8CE0-0C1D64B557FE}" type="presOf" srcId="{71456063-D4F1-4EA8-ABC1-37EFEDB73A40}" destId="{25C1F90F-CA16-4BDF-A41C-6E21A298A52F}" srcOrd="0" destOrd="0" presId="urn:microsoft.com/office/officeart/2005/8/layout/hierarchy1"/>
    <dgm:cxn modelId="{A30BFD27-7E73-4FAD-AC56-7CDF9732581D}" type="presOf" srcId="{5D48BAE1-D160-4282-BB33-E3F6685047F5}" destId="{84724AA8-7FAC-44DF-ACCE-825E785945AA}" srcOrd="0" destOrd="0" presId="urn:microsoft.com/office/officeart/2005/8/layout/hierarchy1"/>
    <dgm:cxn modelId="{C409C863-845F-4F0D-834E-B6B9B50AC372}" srcId="{EA5DB399-84BB-4BCC-93FD-AE2BA87096F0}" destId="{94FC414B-BF07-4783-BFFB-16AAB5C44D85}" srcOrd="0" destOrd="0" parTransId="{611DADDB-9341-46B5-ABFB-B1021DEA4BD5}" sibTransId="{D6F49559-A072-4265-9BC2-56DAFE39FD3C}"/>
    <dgm:cxn modelId="{40352AFC-943E-41D9-9B93-EC345C90EE88}" type="presOf" srcId="{46C9604B-2F25-4834-ADBB-46D839EA50CA}" destId="{1AB61F28-7F99-420F-A66F-240A8810358D}" srcOrd="0" destOrd="0" presId="urn:microsoft.com/office/officeart/2005/8/layout/hierarchy1"/>
    <dgm:cxn modelId="{EC938507-7875-4836-B37E-1C255F7044B5}" type="presOf" srcId="{EA5DB399-84BB-4BCC-93FD-AE2BA87096F0}" destId="{1284EE1F-F30F-41B0-8A26-5E073CE36BB5}" srcOrd="0" destOrd="0" presId="urn:microsoft.com/office/officeart/2005/8/layout/hierarchy1"/>
    <dgm:cxn modelId="{87ADBA30-BC27-43CF-9394-E316ECB9A906}" type="presOf" srcId="{5640F1DF-5BCF-44A1-8DE4-B28C437D70C0}" destId="{2E5D4039-F38C-4667-B371-9F0CE3934BA2}" srcOrd="0" destOrd="0" presId="urn:microsoft.com/office/officeart/2005/8/layout/hierarchy1"/>
    <dgm:cxn modelId="{6027B968-C82A-4D24-AF48-3AE098789D7D}" type="presOf" srcId="{1952EA39-7EB0-4C96-B2A2-FDEE16CC91A1}" destId="{191270A8-A10A-4A3B-9CD4-11120FDD3E38}" srcOrd="0" destOrd="0" presId="urn:microsoft.com/office/officeart/2005/8/layout/hierarchy1"/>
    <dgm:cxn modelId="{66FB885C-5C3B-48DA-BCA2-F994A3578631}" type="presOf" srcId="{C42AED87-3D17-457B-AF09-4129FC351DE8}" destId="{6D4C73C0-FCBC-453F-926C-217F9AF95A6A}" srcOrd="0" destOrd="0" presId="urn:microsoft.com/office/officeart/2005/8/layout/hierarchy1"/>
    <dgm:cxn modelId="{9EB43BA7-39DE-4B25-99E8-73851BBDDC8B}" type="presOf" srcId="{611DADDB-9341-46B5-ABFB-B1021DEA4BD5}" destId="{E952F9FF-FACF-436A-A8CC-D1F8B475644B}" srcOrd="0" destOrd="0" presId="urn:microsoft.com/office/officeart/2005/8/layout/hierarchy1"/>
    <dgm:cxn modelId="{78EB23C6-04BB-496E-9462-6EDE97F9ECA2}" type="presParOf" srcId="{9C395F38-2227-4EF6-9338-64609D4CE9F2}" destId="{65F12475-9743-4BB8-BA93-8DD11B0DF7FD}" srcOrd="0" destOrd="0" presId="urn:microsoft.com/office/officeart/2005/8/layout/hierarchy1"/>
    <dgm:cxn modelId="{B97E9EA1-7DD0-4F2C-AD92-2613FAC0DF07}" type="presParOf" srcId="{65F12475-9743-4BB8-BA93-8DD11B0DF7FD}" destId="{0AFE31BE-7DDB-44EB-9606-3356BC3E9927}" srcOrd="0" destOrd="0" presId="urn:microsoft.com/office/officeart/2005/8/layout/hierarchy1"/>
    <dgm:cxn modelId="{6F9AE14C-BD75-4F9C-8876-20AA520575C6}" type="presParOf" srcId="{0AFE31BE-7DDB-44EB-9606-3356BC3E9927}" destId="{D9919C56-1D0F-4F28-B2EF-D546156E2E44}" srcOrd="0" destOrd="0" presId="urn:microsoft.com/office/officeart/2005/8/layout/hierarchy1"/>
    <dgm:cxn modelId="{D95BA496-C85F-4A51-A62E-8CD80C441BC0}" type="presParOf" srcId="{0AFE31BE-7DDB-44EB-9606-3356BC3E9927}" destId="{76F66DAC-5411-4A28-B712-F99D5AC697C5}" srcOrd="1" destOrd="0" presId="urn:microsoft.com/office/officeart/2005/8/layout/hierarchy1"/>
    <dgm:cxn modelId="{48CFB61B-1357-48AF-A683-287622D02B5C}" type="presParOf" srcId="{65F12475-9743-4BB8-BA93-8DD11B0DF7FD}" destId="{9208383D-D1A7-4614-A4DE-9A637554B9B0}" srcOrd="1" destOrd="0" presId="urn:microsoft.com/office/officeart/2005/8/layout/hierarchy1"/>
    <dgm:cxn modelId="{B7D5AF2A-B06B-4EA9-9A6F-E31F0401C3C4}" type="presParOf" srcId="{9208383D-D1A7-4614-A4DE-9A637554B9B0}" destId="{6D4C73C0-FCBC-453F-926C-217F9AF95A6A}" srcOrd="0" destOrd="0" presId="urn:microsoft.com/office/officeart/2005/8/layout/hierarchy1"/>
    <dgm:cxn modelId="{E0FE794F-88FE-40CC-8F52-FA1FBA994860}" type="presParOf" srcId="{9208383D-D1A7-4614-A4DE-9A637554B9B0}" destId="{D5F9B33A-3F43-4407-A125-14A689F8F352}" srcOrd="1" destOrd="0" presId="urn:microsoft.com/office/officeart/2005/8/layout/hierarchy1"/>
    <dgm:cxn modelId="{A54E524D-9953-4B21-A892-691A140067D6}" type="presParOf" srcId="{D5F9B33A-3F43-4407-A125-14A689F8F352}" destId="{18502564-FE43-4C38-BC36-C9254E34E458}" srcOrd="0" destOrd="0" presId="urn:microsoft.com/office/officeart/2005/8/layout/hierarchy1"/>
    <dgm:cxn modelId="{B774D914-54A5-4168-875D-E866CAD64F72}" type="presParOf" srcId="{18502564-FE43-4C38-BC36-C9254E34E458}" destId="{163BD68E-0C4F-48EA-9E3A-3AC9BEAA5A28}" srcOrd="0" destOrd="0" presId="urn:microsoft.com/office/officeart/2005/8/layout/hierarchy1"/>
    <dgm:cxn modelId="{269A2598-D2BD-421C-9641-4DCCF25FBCA6}" type="presParOf" srcId="{18502564-FE43-4C38-BC36-C9254E34E458}" destId="{8340711D-1609-4F29-BB05-F610A4E93F67}" srcOrd="1" destOrd="0" presId="urn:microsoft.com/office/officeart/2005/8/layout/hierarchy1"/>
    <dgm:cxn modelId="{868295A1-9648-4427-A837-B176C9EE80DA}" type="presParOf" srcId="{D5F9B33A-3F43-4407-A125-14A689F8F352}" destId="{D52AEACE-37C3-4A9D-907C-EEEBB9C6E168}" srcOrd="1" destOrd="0" presId="urn:microsoft.com/office/officeart/2005/8/layout/hierarchy1"/>
    <dgm:cxn modelId="{667B0708-9A2F-4364-92F1-4288A1C79A56}" type="presParOf" srcId="{D52AEACE-37C3-4A9D-907C-EEEBB9C6E168}" destId="{1AB61F28-7F99-420F-A66F-240A8810358D}" srcOrd="0" destOrd="0" presId="urn:microsoft.com/office/officeart/2005/8/layout/hierarchy1"/>
    <dgm:cxn modelId="{CEC4F1E2-661D-41F5-A613-9B7034831311}" type="presParOf" srcId="{D52AEACE-37C3-4A9D-907C-EEEBB9C6E168}" destId="{321B7497-850F-445C-9E48-49B47E5AB048}" srcOrd="1" destOrd="0" presId="urn:microsoft.com/office/officeart/2005/8/layout/hierarchy1"/>
    <dgm:cxn modelId="{1FA6DA79-81E5-45BE-B8EA-0D453DE27591}" type="presParOf" srcId="{321B7497-850F-445C-9E48-49B47E5AB048}" destId="{1E04DA16-FB1A-4C1E-B186-4CB6F1E4DC5E}" srcOrd="0" destOrd="0" presId="urn:microsoft.com/office/officeart/2005/8/layout/hierarchy1"/>
    <dgm:cxn modelId="{FCDE72FD-2DE3-4372-B8B2-C313D6E49DA7}" type="presParOf" srcId="{1E04DA16-FB1A-4C1E-B186-4CB6F1E4DC5E}" destId="{3D3A1367-5037-4830-80E0-5D8998D93B63}" srcOrd="0" destOrd="0" presId="urn:microsoft.com/office/officeart/2005/8/layout/hierarchy1"/>
    <dgm:cxn modelId="{E6A46DB7-AD04-4F78-991E-0912D6E3967B}" type="presParOf" srcId="{1E04DA16-FB1A-4C1E-B186-4CB6F1E4DC5E}" destId="{25C1F90F-CA16-4BDF-A41C-6E21A298A52F}" srcOrd="1" destOrd="0" presId="urn:microsoft.com/office/officeart/2005/8/layout/hierarchy1"/>
    <dgm:cxn modelId="{FD3509E9-DE86-40AF-A7AE-CE39B31EC560}" type="presParOf" srcId="{321B7497-850F-445C-9E48-49B47E5AB048}" destId="{9F4D1CC5-5A15-482F-8CD3-3507A16581A2}" srcOrd="1" destOrd="0" presId="urn:microsoft.com/office/officeart/2005/8/layout/hierarchy1"/>
    <dgm:cxn modelId="{46C86FDA-7BDB-47ED-B715-650F6A6F9379}" type="presParOf" srcId="{D52AEACE-37C3-4A9D-907C-EEEBB9C6E168}" destId="{A40C5FB5-D312-4B38-9E5E-35DE62BF4D83}" srcOrd="2" destOrd="0" presId="urn:microsoft.com/office/officeart/2005/8/layout/hierarchy1"/>
    <dgm:cxn modelId="{F9B610F3-A691-4AEE-9EA5-C60A1F02E195}" type="presParOf" srcId="{D52AEACE-37C3-4A9D-907C-EEEBB9C6E168}" destId="{4A696AC8-3953-4BBF-A20E-4C46B2EA67C2}" srcOrd="3" destOrd="0" presId="urn:microsoft.com/office/officeart/2005/8/layout/hierarchy1"/>
    <dgm:cxn modelId="{1C72DACC-5A64-406C-BC35-22B12DF052B4}" type="presParOf" srcId="{4A696AC8-3953-4BBF-A20E-4C46B2EA67C2}" destId="{BF422D94-4E8D-4E07-AE11-EB495AEFE6EF}" srcOrd="0" destOrd="0" presId="urn:microsoft.com/office/officeart/2005/8/layout/hierarchy1"/>
    <dgm:cxn modelId="{CBAECF34-6D06-48C4-B9B5-30B8122749F3}" type="presParOf" srcId="{BF422D94-4E8D-4E07-AE11-EB495AEFE6EF}" destId="{E8BB74E1-5CAE-486D-B978-7C434DE75F3A}" srcOrd="0" destOrd="0" presId="urn:microsoft.com/office/officeart/2005/8/layout/hierarchy1"/>
    <dgm:cxn modelId="{52CA90F5-24B0-4C7D-A6AD-0B57764A12DA}" type="presParOf" srcId="{BF422D94-4E8D-4E07-AE11-EB495AEFE6EF}" destId="{AFECE541-070B-4B5D-94B1-B75BFE1BB35E}" srcOrd="1" destOrd="0" presId="urn:microsoft.com/office/officeart/2005/8/layout/hierarchy1"/>
    <dgm:cxn modelId="{4D8BB88D-3049-4CF8-AECE-7AA9F87BF76B}" type="presParOf" srcId="{4A696AC8-3953-4BBF-A20E-4C46B2EA67C2}" destId="{FD2D7CCA-8A89-4C1A-8336-0615A9D2728C}" srcOrd="1" destOrd="0" presId="urn:microsoft.com/office/officeart/2005/8/layout/hierarchy1"/>
    <dgm:cxn modelId="{A424B512-5429-4958-9A9B-7E8965DA8681}" type="presParOf" srcId="{D52AEACE-37C3-4A9D-907C-EEEBB9C6E168}" destId="{2E5D4039-F38C-4667-B371-9F0CE3934BA2}" srcOrd="4" destOrd="0" presId="urn:microsoft.com/office/officeart/2005/8/layout/hierarchy1"/>
    <dgm:cxn modelId="{B28D7416-D833-4727-939F-0AA64A2A516C}" type="presParOf" srcId="{D52AEACE-37C3-4A9D-907C-EEEBB9C6E168}" destId="{B03611A3-DEA3-47FD-8CF8-2B9A3A1C8666}" srcOrd="5" destOrd="0" presId="urn:microsoft.com/office/officeart/2005/8/layout/hierarchy1"/>
    <dgm:cxn modelId="{AF8438D5-61CF-47BC-ADA6-FE637D6CCCFE}" type="presParOf" srcId="{B03611A3-DEA3-47FD-8CF8-2B9A3A1C8666}" destId="{AB464001-7EAA-4A2E-9BBB-0D38D7D02FA1}" srcOrd="0" destOrd="0" presId="urn:microsoft.com/office/officeart/2005/8/layout/hierarchy1"/>
    <dgm:cxn modelId="{08B86E56-BEEF-4D5C-BE67-E9CBCDCC1C77}" type="presParOf" srcId="{AB464001-7EAA-4A2E-9BBB-0D38D7D02FA1}" destId="{B5A14946-2E80-4DE9-8620-A4D35F0394F1}" srcOrd="0" destOrd="0" presId="urn:microsoft.com/office/officeart/2005/8/layout/hierarchy1"/>
    <dgm:cxn modelId="{B40FDAF8-46C6-45A1-8AD2-AFB29B98C0A3}" type="presParOf" srcId="{AB464001-7EAA-4A2E-9BBB-0D38D7D02FA1}" destId="{191270A8-A10A-4A3B-9CD4-11120FDD3E38}" srcOrd="1" destOrd="0" presId="urn:microsoft.com/office/officeart/2005/8/layout/hierarchy1"/>
    <dgm:cxn modelId="{C37E0F28-AEF8-4CDD-955D-63B4CE04D14D}" type="presParOf" srcId="{B03611A3-DEA3-47FD-8CF8-2B9A3A1C8666}" destId="{2E9F9737-C352-4535-972A-4E7E392DF956}" srcOrd="1" destOrd="0" presId="urn:microsoft.com/office/officeart/2005/8/layout/hierarchy1"/>
    <dgm:cxn modelId="{AE7799D8-5F9C-4202-A4D6-FB736D21AFF2}" type="presParOf" srcId="{9208383D-D1A7-4614-A4DE-9A637554B9B0}" destId="{035991B9-8B66-446A-B9BC-AD6F44CF382A}" srcOrd="2" destOrd="0" presId="urn:microsoft.com/office/officeart/2005/8/layout/hierarchy1"/>
    <dgm:cxn modelId="{10387428-BFD6-4549-A05D-B3F73F0A6741}" type="presParOf" srcId="{9208383D-D1A7-4614-A4DE-9A637554B9B0}" destId="{FF345A1D-A988-413C-8332-5FF85D3C2208}" srcOrd="3" destOrd="0" presId="urn:microsoft.com/office/officeart/2005/8/layout/hierarchy1"/>
    <dgm:cxn modelId="{6878B789-2703-413F-BE52-A6E995B722EE}" type="presParOf" srcId="{FF345A1D-A988-413C-8332-5FF85D3C2208}" destId="{5FCBEFB3-A81D-420D-91E1-D1E38A652F1A}" srcOrd="0" destOrd="0" presId="urn:microsoft.com/office/officeart/2005/8/layout/hierarchy1"/>
    <dgm:cxn modelId="{A6762C4E-BD9E-4B2C-BB07-C0651DDAF049}" type="presParOf" srcId="{5FCBEFB3-A81D-420D-91E1-D1E38A652F1A}" destId="{1BC472B5-F5E3-425C-BF13-58DCCBA97A72}" srcOrd="0" destOrd="0" presId="urn:microsoft.com/office/officeart/2005/8/layout/hierarchy1"/>
    <dgm:cxn modelId="{9B9213B4-A185-4459-80BC-E0507D1A741E}" type="presParOf" srcId="{5FCBEFB3-A81D-420D-91E1-D1E38A652F1A}" destId="{1284EE1F-F30F-41B0-8A26-5E073CE36BB5}" srcOrd="1" destOrd="0" presId="urn:microsoft.com/office/officeart/2005/8/layout/hierarchy1"/>
    <dgm:cxn modelId="{DE3FC9F2-86A0-4A0E-AC01-B9E5EFF92FF0}" type="presParOf" srcId="{FF345A1D-A988-413C-8332-5FF85D3C2208}" destId="{978B69C5-2290-4DAE-94D2-7EEAD363D6B6}" srcOrd="1" destOrd="0" presId="urn:microsoft.com/office/officeart/2005/8/layout/hierarchy1"/>
    <dgm:cxn modelId="{8DF06EAA-C993-4AE0-A762-746403DF2E03}" type="presParOf" srcId="{978B69C5-2290-4DAE-94D2-7EEAD363D6B6}" destId="{E952F9FF-FACF-436A-A8CC-D1F8B475644B}" srcOrd="0" destOrd="0" presId="urn:microsoft.com/office/officeart/2005/8/layout/hierarchy1"/>
    <dgm:cxn modelId="{FF568651-6AC5-456D-B813-2AA4B193E7C6}" type="presParOf" srcId="{978B69C5-2290-4DAE-94D2-7EEAD363D6B6}" destId="{616231C2-6259-4C63-AFCF-DCB65768893E}" srcOrd="1" destOrd="0" presId="urn:microsoft.com/office/officeart/2005/8/layout/hierarchy1"/>
    <dgm:cxn modelId="{09557901-01C8-4CC1-A250-2C2C0B9D71D4}" type="presParOf" srcId="{616231C2-6259-4C63-AFCF-DCB65768893E}" destId="{9B6A4182-ED9E-4686-AB75-8C1EC15293EC}" srcOrd="0" destOrd="0" presId="urn:microsoft.com/office/officeart/2005/8/layout/hierarchy1"/>
    <dgm:cxn modelId="{0B9EC404-3936-425A-A0E2-1817E0EC19A8}" type="presParOf" srcId="{9B6A4182-ED9E-4686-AB75-8C1EC15293EC}" destId="{DF6EAB4B-AA8C-4BB3-9B21-8ED8E99BA1ED}" srcOrd="0" destOrd="0" presId="urn:microsoft.com/office/officeart/2005/8/layout/hierarchy1"/>
    <dgm:cxn modelId="{7A27FB5C-92ED-49CF-AAD1-595E9245674C}" type="presParOf" srcId="{9B6A4182-ED9E-4686-AB75-8C1EC15293EC}" destId="{431C428F-4EC9-4D64-ACF8-C66ADB045A2B}" srcOrd="1" destOrd="0" presId="urn:microsoft.com/office/officeart/2005/8/layout/hierarchy1"/>
    <dgm:cxn modelId="{1423342A-B753-4E09-A5FB-AB4C7EA667DC}" type="presParOf" srcId="{616231C2-6259-4C63-AFCF-DCB65768893E}" destId="{54E3BB27-2A67-4509-873F-7EB88563C522}" srcOrd="1" destOrd="0" presId="urn:microsoft.com/office/officeart/2005/8/layout/hierarchy1"/>
    <dgm:cxn modelId="{28AB709F-AF67-42DF-8D0F-3D81A7865D68}" type="presParOf" srcId="{978B69C5-2290-4DAE-94D2-7EEAD363D6B6}" destId="{84724AA8-7FAC-44DF-ACCE-825E785945AA}" srcOrd="2" destOrd="0" presId="urn:microsoft.com/office/officeart/2005/8/layout/hierarchy1"/>
    <dgm:cxn modelId="{D4142F7E-6A7C-4CBB-88A0-852B4F312613}" type="presParOf" srcId="{978B69C5-2290-4DAE-94D2-7EEAD363D6B6}" destId="{27F8BE19-3B06-476D-88E8-DF5142FA3133}" srcOrd="3" destOrd="0" presId="urn:microsoft.com/office/officeart/2005/8/layout/hierarchy1"/>
    <dgm:cxn modelId="{711B6687-0760-4E56-A153-3AAD9D8DEAED}" type="presParOf" srcId="{27F8BE19-3B06-476D-88E8-DF5142FA3133}" destId="{42C71796-F8DB-421F-9922-093C8D9A3F5D}" srcOrd="0" destOrd="0" presId="urn:microsoft.com/office/officeart/2005/8/layout/hierarchy1"/>
    <dgm:cxn modelId="{A72D86F5-67B0-42E7-89EA-AE96738F7B90}" type="presParOf" srcId="{42C71796-F8DB-421F-9922-093C8D9A3F5D}" destId="{537C0126-4652-4447-8903-E416A457DBA3}" srcOrd="0" destOrd="0" presId="urn:microsoft.com/office/officeart/2005/8/layout/hierarchy1"/>
    <dgm:cxn modelId="{8FDFBB27-BD9A-45C0-9479-537DBB00A227}" type="presParOf" srcId="{42C71796-F8DB-421F-9922-093C8D9A3F5D}" destId="{6473591A-8281-450A-B985-83D6C115480C}" srcOrd="1" destOrd="0" presId="urn:microsoft.com/office/officeart/2005/8/layout/hierarchy1"/>
    <dgm:cxn modelId="{C50B678B-DDC1-4063-83EE-42528EE14B18}" type="presParOf" srcId="{27F8BE19-3B06-476D-88E8-DF5142FA3133}" destId="{D1090444-87B5-4B09-BCC5-42EB9A02C63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9981248-BE5D-49B3-911E-254C6C4AE0B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E74697F-A938-49D0-9E69-C67EC81EC1AD}">
      <dgm:prSet phldrT="[Text]" custT="1"/>
      <dgm:spPr/>
      <dgm:t>
        <a:bodyPr/>
        <a:lstStyle/>
        <a:p>
          <a:r>
            <a:rPr lang="en-US" sz="3600" dirty="0" smtClean="0"/>
            <a:t>What causes a gas’s volume to change?</a:t>
          </a:r>
          <a:endParaRPr lang="en-US" sz="3600" dirty="0"/>
        </a:p>
      </dgm:t>
    </dgm:pt>
    <dgm:pt modelId="{CD6D2182-5BD3-4A73-B310-3E160E589D02}" type="parTrans" cxnId="{8A579B3F-9153-4412-9425-5F1D50020637}">
      <dgm:prSet/>
      <dgm:spPr/>
      <dgm:t>
        <a:bodyPr/>
        <a:lstStyle/>
        <a:p>
          <a:endParaRPr lang="en-US"/>
        </a:p>
      </dgm:t>
    </dgm:pt>
    <dgm:pt modelId="{52C20A6F-6B35-4609-BDF1-8E8A44E9B72B}" type="sibTrans" cxnId="{8A579B3F-9153-4412-9425-5F1D50020637}">
      <dgm:prSet/>
      <dgm:spPr/>
      <dgm:t>
        <a:bodyPr/>
        <a:lstStyle/>
        <a:p>
          <a:endParaRPr lang="en-US"/>
        </a:p>
      </dgm:t>
    </dgm:pt>
    <dgm:pt modelId="{6381BA9F-F8BE-47D6-B4F5-AF209CB5F6F2}">
      <dgm:prSet phldrT="[Text]" custT="1"/>
      <dgm:spPr/>
      <dgm:t>
        <a:bodyPr/>
        <a:lstStyle/>
        <a:p>
          <a:r>
            <a:rPr lang="en-US" sz="3200" dirty="0" smtClean="0"/>
            <a:t>Temperature</a:t>
          </a:r>
          <a:endParaRPr lang="en-US" sz="3200" dirty="0"/>
        </a:p>
      </dgm:t>
    </dgm:pt>
    <dgm:pt modelId="{C42AED87-3D17-457B-AF09-4129FC351DE8}" type="parTrans" cxnId="{D7990711-2199-432A-9C98-0D59C1595570}">
      <dgm:prSet/>
      <dgm:spPr/>
      <dgm:t>
        <a:bodyPr/>
        <a:lstStyle/>
        <a:p>
          <a:endParaRPr lang="en-US"/>
        </a:p>
      </dgm:t>
    </dgm:pt>
    <dgm:pt modelId="{8E75FDD0-EEE4-4026-84C0-E9743CCA1404}" type="sibTrans" cxnId="{D7990711-2199-432A-9C98-0D59C1595570}">
      <dgm:prSet/>
      <dgm:spPr/>
      <dgm:t>
        <a:bodyPr/>
        <a:lstStyle/>
        <a:p>
          <a:endParaRPr lang="en-US"/>
        </a:p>
      </dgm:t>
    </dgm:pt>
    <dgm:pt modelId="{71456063-D4F1-4EA8-ABC1-37EFEDB73A40}">
      <dgm:prSet phldrT="[Text]" custT="1"/>
      <dgm:spPr/>
      <dgm:t>
        <a:bodyPr/>
        <a:lstStyle/>
        <a:p>
          <a:r>
            <a:rPr lang="en-US" sz="2000" dirty="0" smtClean="0"/>
            <a:t>Measure of how fast particles are moving</a:t>
          </a:r>
          <a:endParaRPr lang="en-US" sz="2000" dirty="0"/>
        </a:p>
      </dgm:t>
    </dgm:pt>
    <dgm:pt modelId="{46C9604B-2F25-4834-ADBB-46D839EA50CA}" type="parTrans" cxnId="{7135BB8C-5554-48DF-B8AA-AD26B0346075}">
      <dgm:prSet/>
      <dgm:spPr/>
      <dgm:t>
        <a:bodyPr/>
        <a:lstStyle/>
        <a:p>
          <a:endParaRPr lang="en-US"/>
        </a:p>
      </dgm:t>
    </dgm:pt>
    <dgm:pt modelId="{0274DD78-7E2C-400A-96CB-4CA780A2A20D}" type="sibTrans" cxnId="{7135BB8C-5554-48DF-B8AA-AD26B0346075}">
      <dgm:prSet/>
      <dgm:spPr/>
      <dgm:t>
        <a:bodyPr/>
        <a:lstStyle/>
        <a:p>
          <a:endParaRPr lang="en-US"/>
        </a:p>
      </dgm:t>
    </dgm:pt>
    <dgm:pt modelId="{1952EA39-7EB0-4C96-B2A2-FDEE16CC91A1}">
      <dgm:prSet phldrT="[Text]" custT="1"/>
      <dgm:spPr/>
      <dgm:t>
        <a:bodyPr/>
        <a:lstStyle/>
        <a:p>
          <a:r>
            <a:rPr lang="en-US" sz="2000" dirty="0" smtClean="0"/>
            <a:t>Hotter = Faster!</a:t>
          </a:r>
          <a:endParaRPr lang="en-US" sz="2000" dirty="0"/>
        </a:p>
      </dgm:t>
    </dgm:pt>
    <dgm:pt modelId="{5640F1DF-5BCF-44A1-8DE4-B28C437D70C0}" type="parTrans" cxnId="{4D95D39D-29F6-4082-A072-0FA5A0B903A2}">
      <dgm:prSet/>
      <dgm:spPr/>
      <dgm:t>
        <a:bodyPr/>
        <a:lstStyle/>
        <a:p>
          <a:endParaRPr lang="en-US"/>
        </a:p>
      </dgm:t>
    </dgm:pt>
    <dgm:pt modelId="{75E1A01E-3DED-4BDD-A9E1-7247E6229D4D}" type="sibTrans" cxnId="{4D95D39D-29F6-4082-A072-0FA5A0B903A2}">
      <dgm:prSet/>
      <dgm:spPr/>
      <dgm:t>
        <a:bodyPr/>
        <a:lstStyle/>
        <a:p>
          <a:endParaRPr lang="en-US"/>
        </a:p>
      </dgm:t>
    </dgm:pt>
    <dgm:pt modelId="{EA5DB399-84BB-4BCC-93FD-AE2BA87096F0}">
      <dgm:prSet phldrT="[Text]" custT="1"/>
      <dgm:spPr/>
      <dgm:t>
        <a:bodyPr/>
        <a:lstStyle/>
        <a:p>
          <a:r>
            <a:rPr lang="en-US" sz="3600" dirty="0" smtClean="0"/>
            <a:t>Pressure</a:t>
          </a:r>
          <a:endParaRPr lang="en-US" sz="3600" dirty="0"/>
        </a:p>
      </dgm:t>
    </dgm:pt>
    <dgm:pt modelId="{EF273D9D-846F-4EB5-B856-19C3A6898BB2}" type="parTrans" cxnId="{1286D397-C2A5-4B35-9064-8EDFCE0C5B29}">
      <dgm:prSet/>
      <dgm:spPr/>
      <dgm:t>
        <a:bodyPr/>
        <a:lstStyle/>
        <a:p>
          <a:endParaRPr lang="en-US"/>
        </a:p>
      </dgm:t>
    </dgm:pt>
    <dgm:pt modelId="{303149C4-949E-49CD-A635-D3414B23CCA8}" type="sibTrans" cxnId="{1286D397-C2A5-4B35-9064-8EDFCE0C5B29}">
      <dgm:prSet/>
      <dgm:spPr/>
      <dgm:t>
        <a:bodyPr/>
        <a:lstStyle/>
        <a:p>
          <a:endParaRPr lang="en-US"/>
        </a:p>
      </dgm:t>
    </dgm:pt>
    <dgm:pt modelId="{94FC414B-BF07-4783-BFFB-16AAB5C44D85}">
      <dgm:prSet phldrT="[Text]" custT="1"/>
      <dgm:spPr/>
      <dgm:t>
        <a:bodyPr/>
        <a:lstStyle/>
        <a:p>
          <a:r>
            <a:rPr lang="en-US" sz="2000" dirty="0" smtClean="0"/>
            <a:t>The number of times particles of gas hit the inside of their container</a:t>
          </a:r>
          <a:endParaRPr lang="en-US" sz="2000" dirty="0"/>
        </a:p>
      </dgm:t>
    </dgm:pt>
    <dgm:pt modelId="{611DADDB-9341-46B5-ABFB-B1021DEA4BD5}" type="parTrans" cxnId="{C409C863-845F-4F0D-834E-B6B9B50AC372}">
      <dgm:prSet/>
      <dgm:spPr/>
      <dgm:t>
        <a:bodyPr/>
        <a:lstStyle/>
        <a:p>
          <a:endParaRPr lang="en-US"/>
        </a:p>
      </dgm:t>
    </dgm:pt>
    <dgm:pt modelId="{D6F49559-A072-4265-9BC2-56DAFE39FD3C}" type="sibTrans" cxnId="{C409C863-845F-4F0D-834E-B6B9B50AC372}">
      <dgm:prSet/>
      <dgm:spPr/>
      <dgm:t>
        <a:bodyPr/>
        <a:lstStyle/>
        <a:p>
          <a:endParaRPr lang="en-US"/>
        </a:p>
      </dgm:t>
    </dgm:pt>
    <dgm:pt modelId="{EFF03130-FAEC-4F85-8B97-7213943403EE}">
      <dgm:prSet custT="1"/>
      <dgm:spPr/>
      <dgm:t>
        <a:bodyPr/>
        <a:lstStyle/>
        <a:p>
          <a:r>
            <a:rPr lang="en-US" sz="2000" dirty="0" smtClean="0"/>
            <a:t>The faster particles move, the more energy they have</a:t>
          </a:r>
          <a:endParaRPr lang="en-US" sz="2000" dirty="0"/>
        </a:p>
      </dgm:t>
    </dgm:pt>
    <dgm:pt modelId="{AA0D8108-40D3-493C-8576-B328BED4FCAD}" type="parTrans" cxnId="{75864452-6C76-4173-B46C-F031D82BD06C}">
      <dgm:prSet/>
      <dgm:spPr/>
      <dgm:t>
        <a:bodyPr/>
        <a:lstStyle/>
        <a:p>
          <a:endParaRPr lang="en-US"/>
        </a:p>
      </dgm:t>
    </dgm:pt>
    <dgm:pt modelId="{AC2B5F42-635D-4BFC-BAEF-C9B1C6AC5D52}" type="sibTrans" cxnId="{75864452-6C76-4173-B46C-F031D82BD06C}">
      <dgm:prSet/>
      <dgm:spPr/>
      <dgm:t>
        <a:bodyPr/>
        <a:lstStyle/>
        <a:p>
          <a:endParaRPr lang="en-US"/>
        </a:p>
      </dgm:t>
    </dgm:pt>
    <dgm:pt modelId="{6426E83C-8F47-47D0-ADF4-EA772365C654}">
      <dgm:prSet custT="1"/>
      <dgm:spPr/>
      <dgm:t>
        <a:bodyPr/>
        <a:lstStyle/>
        <a:p>
          <a:r>
            <a:rPr lang="en-US" sz="2000" dirty="0" smtClean="0"/>
            <a:t>The more particles in a space, the higher the pressure</a:t>
          </a:r>
          <a:endParaRPr lang="en-US" sz="2000" dirty="0"/>
        </a:p>
      </dgm:t>
    </dgm:pt>
    <dgm:pt modelId="{5D48BAE1-D160-4282-BB33-E3F6685047F5}" type="parTrans" cxnId="{3ECB5546-03E9-472A-BB20-BFB71183ECBB}">
      <dgm:prSet/>
      <dgm:spPr/>
      <dgm:t>
        <a:bodyPr/>
        <a:lstStyle/>
        <a:p>
          <a:endParaRPr lang="en-US"/>
        </a:p>
      </dgm:t>
    </dgm:pt>
    <dgm:pt modelId="{3EC27503-66E6-4D5F-86FF-D66A876BA860}" type="sibTrans" cxnId="{3ECB5546-03E9-472A-BB20-BFB71183ECBB}">
      <dgm:prSet/>
      <dgm:spPr/>
      <dgm:t>
        <a:bodyPr/>
        <a:lstStyle/>
        <a:p>
          <a:endParaRPr lang="en-US"/>
        </a:p>
      </dgm:t>
    </dgm:pt>
    <dgm:pt modelId="{9C395F38-2227-4EF6-9338-64609D4CE9F2}" type="pres">
      <dgm:prSet presAssocID="{D9981248-BE5D-49B3-911E-254C6C4AE0B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5F12475-9743-4BB8-BA93-8DD11B0DF7FD}" type="pres">
      <dgm:prSet presAssocID="{AE74697F-A938-49D0-9E69-C67EC81EC1AD}" presName="hierRoot1" presStyleCnt="0"/>
      <dgm:spPr/>
    </dgm:pt>
    <dgm:pt modelId="{0AFE31BE-7DDB-44EB-9606-3356BC3E9927}" type="pres">
      <dgm:prSet presAssocID="{AE74697F-A938-49D0-9E69-C67EC81EC1AD}" presName="composite" presStyleCnt="0"/>
      <dgm:spPr/>
    </dgm:pt>
    <dgm:pt modelId="{D9919C56-1D0F-4F28-B2EF-D546156E2E44}" type="pres">
      <dgm:prSet presAssocID="{AE74697F-A938-49D0-9E69-C67EC81EC1AD}" presName="background" presStyleLbl="node0" presStyleIdx="0" presStyleCnt="1"/>
      <dgm:spPr/>
    </dgm:pt>
    <dgm:pt modelId="{76F66DAC-5411-4A28-B712-F99D5AC697C5}" type="pres">
      <dgm:prSet presAssocID="{AE74697F-A938-49D0-9E69-C67EC81EC1AD}" presName="text" presStyleLbl="fgAcc0" presStyleIdx="0" presStyleCnt="1" custScaleX="326181" custScaleY="2287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08383D-D1A7-4614-A4DE-9A637554B9B0}" type="pres">
      <dgm:prSet presAssocID="{AE74697F-A938-49D0-9E69-C67EC81EC1AD}" presName="hierChild2" presStyleCnt="0"/>
      <dgm:spPr/>
    </dgm:pt>
    <dgm:pt modelId="{6D4C73C0-FCBC-453F-926C-217F9AF95A6A}" type="pres">
      <dgm:prSet presAssocID="{C42AED87-3D17-457B-AF09-4129FC351DE8}" presName="Name10" presStyleLbl="parChTrans1D2" presStyleIdx="0" presStyleCnt="2"/>
      <dgm:spPr/>
      <dgm:t>
        <a:bodyPr/>
        <a:lstStyle/>
        <a:p>
          <a:endParaRPr lang="en-US"/>
        </a:p>
      </dgm:t>
    </dgm:pt>
    <dgm:pt modelId="{D5F9B33A-3F43-4407-A125-14A689F8F352}" type="pres">
      <dgm:prSet presAssocID="{6381BA9F-F8BE-47D6-B4F5-AF209CB5F6F2}" presName="hierRoot2" presStyleCnt="0"/>
      <dgm:spPr/>
    </dgm:pt>
    <dgm:pt modelId="{18502564-FE43-4C38-BC36-C9254E34E458}" type="pres">
      <dgm:prSet presAssocID="{6381BA9F-F8BE-47D6-B4F5-AF209CB5F6F2}" presName="composite2" presStyleCnt="0"/>
      <dgm:spPr/>
    </dgm:pt>
    <dgm:pt modelId="{163BD68E-0C4F-48EA-9E3A-3AC9BEAA5A28}" type="pres">
      <dgm:prSet presAssocID="{6381BA9F-F8BE-47D6-B4F5-AF209CB5F6F2}" presName="background2" presStyleLbl="node2" presStyleIdx="0" presStyleCnt="2"/>
      <dgm:spPr/>
    </dgm:pt>
    <dgm:pt modelId="{8340711D-1609-4F29-BB05-F610A4E93F67}" type="pres">
      <dgm:prSet presAssocID="{6381BA9F-F8BE-47D6-B4F5-AF209CB5F6F2}" presName="text2" presStyleLbl="fgAcc2" presStyleIdx="0" presStyleCnt="2" custScaleX="266073" custScaleY="606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2AEACE-37C3-4A9D-907C-EEEBB9C6E168}" type="pres">
      <dgm:prSet presAssocID="{6381BA9F-F8BE-47D6-B4F5-AF209CB5F6F2}" presName="hierChild3" presStyleCnt="0"/>
      <dgm:spPr/>
    </dgm:pt>
    <dgm:pt modelId="{1AB61F28-7F99-420F-A66F-240A8810358D}" type="pres">
      <dgm:prSet presAssocID="{46C9604B-2F25-4834-ADBB-46D839EA50CA}" presName="Name17" presStyleLbl="parChTrans1D3" presStyleIdx="0" presStyleCnt="5"/>
      <dgm:spPr/>
      <dgm:t>
        <a:bodyPr/>
        <a:lstStyle/>
        <a:p>
          <a:endParaRPr lang="en-US"/>
        </a:p>
      </dgm:t>
    </dgm:pt>
    <dgm:pt modelId="{321B7497-850F-445C-9E48-49B47E5AB048}" type="pres">
      <dgm:prSet presAssocID="{71456063-D4F1-4EA8-ABC1-37EFEDB73A40}" presName="hierRoot3" presStyleCnt="0"/>
      <dgm:spPr/>
    </dgm:pt>
    <dgm:pt modelId="{1E04DA16-FB1A-4C1E-B186-4CB6F1E4DC5E}" type="pres">
      <dgm:prSet presAssocID="{71456063-D4F1-4EA8-ABC1-37EFEDB73A40}" presName="composite3" presStyleCnt="0"/>
      <dgm:spPr/>
    </dgm:pt>
    <dgm:pt modelId="{3D3A1367-5037-4830-80E0-5D8998D93B63}" type="pres">
      <dgm:prSet presAssocID="{71456063-D4F1-4EA8-ABC1-37EFEDB73A40}" presName="background3" presStyleLbl="node3" presStyleIdx="0" presStyleCnt="5"/>
      <dgm:spPr/>
    </dgm:pt>
    <dgm:pt modelId="{25C1F90F-CA16-4BDF-A41C-6E21A298A52F}" type="pres">
      <dgm:prSet presAssocID="{71456063-D4F1-4EA8-ABC1-37EFEDB73A40}" presName="text3" presStyleLbl="fgAcc3" presStyleIdx="0" presStyleCnt="5" custScaleY="2095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4D1CC5-5A15-482F-8CD3-3507A16581A2}" type="pres">
      <dgm:prSet presAssocID="{71456063-D4F1-4EA8-ABC1-37EFEDB73A40}" presName="hierChild4" presStyleCnt="0"/>
      <dgm:spPr/>
    </dgm:pt>
    <dgm:pt modelId="{A40C5FB5-D312-4B38-9E5E-35DE62BF4D83}" type="pres">
      <dgm:prSet presAssocID="{AA0D8108-40D3-493C-8576-B328BED4FCAD}" presName="Name17" presStyleLbl="parChTrans1D3" presStyleIdx="1" presStyleCnt="5"/>
      <dgm:spPr/>
      <dgm:t>
        <a:bodyPr/>
        <a:lstStyle/>
        <a:p>
          <a:endParaRPr lang="en-US"/>
        </a:p>
      </dgm:t>
    </dgm:pt>
    <dgm:pt modelId="{4A696AC8-3953-4BBF-A20E-4C46B2EA67C2}" type="pres">
      <dgm:prSet presAssocID="{EFF03130-FAEC-4F85-8B97-7213943403EE}" presName="hierRoot3" presStyleCnt="0"/>
      <dgm:spPr/>
    </dgm:pt>
    <dgm:pt modelId="{BF422D94-4E8D-4E07-AE11-EB495AEFE6EF}" type="pres">
      <dgm:prSet presAssocID="{EFF03130-FAEC-4F85-8B97-7213943403EE}" presName="composite3" presStyleCnt="0"/>
      <dgm:spPr/>
    </dgm:pt>
    <dgm:pt modelId="{E8BB74E1-5CAE-486D-B978-7C434DE75F3A}" type="pres">
      <dgm:prSet presAssocID="{EFF03130-FAEC-4F85-8B97-7213943403EE}" presName="background3" presStyleLbl="node3" presStyleIdx="1" presStyleCnt="5"/>
      <dgm:spPr/>
    </dgm:pt>
    <dgm:pt modelId="{AFECE541-070B-4B5D-94B1-B75BFE1BB35E}" type="pres">
      <dgm:prSet presAssocID="{EFF03130-FAEC-4F85-8B97-7213943403EE}" presName="text3" presStyleLbl="fgAcc3" presStyleIdx="1" presStyleCnt="5" custScaleY="2761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2D7CCA-8A89-4C1A-8336-0615A9D2728C}" type="pres">
      <dgm:prSet presAssocID="{EFF03130-FAEC-4F85-8B97-7213943403EE}" presName="hierChild4" presStyleCnt="0"/>
      <dgm:spPr/>
    </dgm:pt>
    <dgm:pt modelId="{2E5D4039-F38C-4667-B371-9F0CE3934BA2}" type="pres">
      <dgm:prSet presAssocID="{5640F1DF-5BCF-44A1-8DE4-B28C437D70C0}" presName="Name17" presStyleLbl="parChTrans1D3" presStyleIdx="2" presStyleCnt="5"/>
      <dgm:spPr/>
      <dgm:t>
        <a:bodyPr/>
        <a:lstStyle/>
        <a:p>
          <a:endParaRPr lang="en-US"/>
        </a:p>
      </dgm:t>
    </dgm:pt>
    <dgm:pt modelId="{B03611A3-DEA3-47FD-8CF8-2B9A3A1C8666}" type="pres">
      <dgm:prSet presAssocID="{1952EA39-7EB0-4C96-B2A2-FDEE16CC91A1}" presName="hierRoot3" presStyleCnt="0"/>
      <dgm:spPr/>
    </dgm:pt>
    <dgm:pt modelId="{AB464001-7EAA-4A2E-9BBB-0D38D7D02FA1}" type="pres">
      <dgm:prSet presAssocID="{1952EA39-7EB0-4C96-B2A2-FDEE16CC91A1}" presName="composite3" presStyleCnt="0"/>
      <dgm:spPr/>
    </dgm:pt>
    <dgm:pt modelId="{B5A14946-2E80-4DE9-8620-A4D35F0394F1}" type="pres">
      <dgm:prSet presAssocID="{1952EA39-7EB0-4C96-B2A2-FDEE16CC91A1}" presName="background3" presStyleLbl="node3" presStyleIdx="2" presStyleCnt="5"/>
      <dgm:spPr/>
    </dgm:pt>
    <dgm:pt modelId="{191270A8-A10A-4A3B-9CD4-11120FDD3E38}" type="pres">
      <dgm:prSet presAssocID="{1952EA39-7EB0-4C96-B2A2-FDEE16CC91A1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9F9737-C352-4535-972A-4E7E392DF956}" type="pres">
      <dgm:prSet presAssocID="{1952EA39-7EB0-4C96-B2A2-FDEE16CC91A1}" presName="hierChild4" presStyleCnt="0"/>
      <dgm:spPr/>
    </dgm:pt>
    <dgm:pt modelId="{035991B9-8B66-446A-B9BC-AD6F44CF382A}" type="pres">
      <dgm:prSet presAssocID="{EF273D9D-846F-4EB5-B856-19C3A6898BB2}" presName="Name10" presStyleLbl="parChTrans1D2" presStyleIdx="1" presStyleCnt="2"/>
      <dgm:spPr/>
      <dgm:t>
        <a:bodyPr/>
        <a:lstStyle/>
        <a:p>
          <a:endParaRPr lang="en-US"/>
        </a:p>
      </dgm:t>
    </dgm:pt>
    <dgm:pt modelId="{FF345A1D-A988-413C-8332-5FF85D3C2208}" type="pres">
      <dgm:prSet presAssocID="{EA5DB399-84BB-4BCC-93FD-AE2BA87096F0}" presName="hierRoot2" presStyleCnt="0"/>
      <dgm:spPr/>
    </dgm:pt>
    <dgm:pt modelId="{5FCBEFB3-A81D-420D-91E1-D1E38A652F1A}" type="pres">
      <dgm:prSet presAssocID="{EA5DB399-84BB-4BCC-93FD-AE2BA87096F0}" presName="composite2" presStyleCnt="0"/>
      <dgm:spPr/>
    </dgm:pt>
    <dgm:pt modelId="{1BC472B5-F5E3-425C-BF13-58DCCBA97A72}" type="pres">
      <dgm:prSet presAssocID="{EA5DB399-84BB-4BCC-93FD-AE2BA87096F0}" presName="background2" presStyleLbl="node2" presStyleIdx="1" presStyleCnt="2"/>
      <dgm:spPr/>
    </dgm:pt>
    <dgm:pt modelId="{1284EE1F-F30F-41B0-8A26-5E073CE36BB5}" type="pres">
      <dgm:prSet presAssocID="{EA5DB399-84BB-4BCC-93FD-AE2BA87096F0}" presName="text2" presStyleLbl="fgAcc2" presStyleIdx="1" presStyleCnt="2" custScaleX="237495" custScaleY="606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8B69C5-2290-4DAE-94D2-7EEAD363D6B6}" type="pres">
      <dgm:prSet presAssocID="{EA5DB399-84BB-4BCC-93FD-AE2BA87096F0}" presName="hierChild3" presStyleCnt="0"/>
      <dgm:spPr/>
    </dgm:pt>
    <dgm:pt modelId="{E952F9FF-FACF-436A-A8CC-D1F8B475644B}" type="pres">
      <dgm:prSet presAssocID="{611DADDB-9341-46B5-ABFB-B1021DEA4BD5}" presName="Name17" presStyleLbl="parChTrans1D3" presStyleIdx="3" presStyleCnt="5"/>
      <dgm:spPr/>
      <dgm:t>
        <a:bodyPr/>
        <a:lstStyle/>
        <a:p>
          <a:endParaRPr lang="en-US"/>
        </a:p>
      </dgm:t>
    </dgm:pt>
    <dgm:pt modelId="{616231C2-6259-4C63-AFCF-DCB65768893E}" type="pres">
      <dgm:prSet presAssocID="{94FC414B-BF07-4783-BFFB-16AAB5C44D85}" presName="hierRoot3" presStyleCnt="0"/>
      <dgm:spPr/>
    </dgm:pt>
    <dgm:pt modelId="{9B6A4182-ED9E-4686-AB75-8C1EC15293EC}" type="pres">
      <dgm:prSet presAssocID="{94FC414B-BF07-4783-BFFB-16AAB5C44D85}" presName="composite3" presStyleCnt="0"/>
      <dgm:spPr/>
    </dgm:pt>
    <dgm:pt modelId="{DF6EAB4B-AA8C-4BB3-9B21-8ED8E99BA1ED}" type="pres">
      <dgm:prSet presAssocID="{94FC414B-BF07-4783-BFFB-16AAB5C44D85}" presName="background3" presStyleLbl="node3" presStyleIdx="3" presStyleCnt="5"/>
      <dgm:spPr/>
    </dgm:pt>
    <dgm:pt modelId="{431C428F-4EC9-4D64-ACF8-C66ADB045A2B}" type="pres">
      <dgm:prSet presAssocID="{94FC414B-BF07-4783-BFFB-16AAB5C44D85}" presName="text3" presStyleLbl="fgAcc3" presStyleIdx="3" presStyleCnt="5" custScaleX="110320" custScaleY="3426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E3BB27-2A67-4509-873F-7EB88563C522}" type="pres">
      <dgm:prSet presAssocID="{94FC414B-BF07-4783-BFFB-16AAB5C44D85}" presName="hierChild4" presStyleCnt="0"/>
      <dgm:spPr/>
    </dgm:pt>
    <dgm:pt modelId="{84724AA8-7FAC-44DF-ACCE-825E785945AA}" type="pres">
      <dgm:prSet presAssocID="{5D48BAE1-D160-4282-BB33-E3F6685047F5}" presName="Name17" presStyleLbl="parChTrans1D3" presStyleIdx="4" presStyleCnt="5"/>
      <dgm:spPr/>
      <dgm:t>
        <a:bodyPr/>
        <a:lstStyle/>
        <a:p>
          <a:endParaRPr lang="en-US"/>
        </a:p>
      </dgm:t>
    </dgm:pt>
    <dgm:pt modelId="{27F8BE19-3B06-476D-88E8-DF5142FA3133}" type="pres">
      <dgm:prSet presAssocID="{6426E83C-8F47-47D0-ADF4-EA772365C654}" presName="hierRoot3" presStyleCnt="0"/>
      <dgm:spPr/>
    </dgm:pt>
    <dgm:pt modelId="{42C71796-F8DB-421F-9922-093C8D9A3F5D}" type="pres">
      <dgm:prSet presAssocID="{6426E83C-8F47-47D0-ADF4-EA772365C654}" presName="composite3" presStyleCnt="0"/>
      <dgm:spPr/>
    </dgm:pt>
    <dgm:pt modelId="{537C0126-4652-4447-8903-E416A457DBA3}" type="pres">
      <dgm:prSet presAssocID="{6426E83C-8F47-47D0-ADF4-EA772365C654}" presName="background3" presStyleLbl="node3" presStyleIdx="4" presStyleCnt="5"/>
      <dgm:spPr/>
    </dgm:pt>
    <dgm:pt modelId="{6473591A-8281-450A-B985-83D6C115480C}" type="pres">
      <dgm:prSet presAssocID="{6426E83C-8F47-47D0-ADF4-EA772365C654}" presName="text3" presStyleLbl="fgAcc3" presStyleIdx="4" presStyleCnt="5" custScaleY="3149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090444-87B5-4B09-BCC5-42EB9A02C63C}" type="pres">
      <dgm:prSet presAssocID="{6426E83C-8F47-47D0-ADF4-EA772365C654}" presName="hierChild4" presStyleCnt="0"/>
      <dgm:spPr/>
    </dgm:pt>
  </dgm:ptLst>
  <dgm:cxnLst>
    <dgm:cxn modelId="{8A579B3F-9153-4412-9425-5F1D50020637}" srcId="{D9981248-BE5D-49B3-911E-254C6C4AE0B1}" destId="{AE74697F-A938-49D0-9E69-C67EC81EC1AD}" srcOrd="0" destOrd="0" parTransId="{CD6D2182-5BD3-4A73-B310-3E160E589D02}" sibTransId="{52C20A6F-6B35-4609-BDF1-8E8A44E9B72B}"/>
    <dgm:cxn modelId="{0B0140FC-5855-47A9-A902-86BB2B664665}" type="presOf" srcId="{6426E83C-8F47-47D0-ADF4-EA772365C654}" destId="{6473591A-8281-450A-B985-83D6C115480C}" srcOrd="0" destOrd="0" presId="urn:microsoft.com/office/officeart/2005/8/layout/hierarchy1"/>
    <dgm:cxn modelId="{5129E9FF-91D1-44AE-99A0-81B37D9FF857}" type="presOf" srcId="{EF273D9D-846F-4EB5-B856-19C3A6898BB2}" destId="{035991B9-8B66-446A-B9BC-AD6F44CF382A}" srcOrd="0" destOrd="0" presId="urn:microsoft.com/office/officeart/2005/8/layout/hierarchy1"/>
    <dgm:cxn modelId="{894AF977-8195-4806-B70E-33AC2034484C}" type="presOf" srcId="{71456063-D4F1-4EA8-ABC1-37EFEDB73A40}" destId="{25C1F90F-CA16-4BDF-A41C-6E21A298A52F}" srcOrd="0" destOrd="0" presId="urn:microsoft.com/office/officeart/2005/8/layout/hierarchy1"/>
    <dgm:cxn modelId="{F9EF576B-49B8-45BD-91A5-BE004067DA89}" type="presOf" srcId="{EFF03130-FAEC-4F85-8B97-7213943403EE}" destId="{AFECE541-070B-4B5D-94B1-B75BFE1BB35E}" srcOrd="0" destOrd="0" presId="urn:microsoft.com/office/officeart/2005/8/layout/hierarchy1"/>
    <dgm:cxn modelId="{AC1D50F5-4A03-4DC5-9955-6441F84F4599}" type="presOf" srcId="{5640F1DF-5BCF-44A1-8DE4-B28C437D70C0}" destId="{2E5D4039-F38C-4667-B371-9F0CE3934BA2}" srcOrd="0" destOrd="0" presId="urn:microsoft.com/office/officeart/2005/8/layout/hierarchy1"/>
    <dgm:cxn modelId="{0F1352C6-A0AD-409A-9CB9-5A0EE7A4F3BF}" type="presOf" srcId="{1952EA39-7EB0-4C96-B2A2-FDEE16CC91A1}" destId="{191270A8-A10A-4A3B-9CD4-11120FDD3E38}" srcOrd="0" destOrd="0" presId="urn:microsoft.com/office/officeart/2005/8/layout/hierarchy1"/>
    <dgm:cxn modelId="{A8D5F81B-0BA5-4C19-9D69-27299AE734AA}" type="presOf" srcId="{C42AED87-3D17-457B-AF09-4129FC351DE8}" destId="{6D4C73C0-FCBC-453F-926C-217F9AF95A6A}" srcOrd="0" destOrd="0" presId="urn:microsoft.com/office/officeart/2005/8/layout/hierarchy1"/>
    <dgm:cxn modelId="{45697E37-EB59-4EF0-8F33-3E80C061A515}" type="presOf" srcId="{D9981248-BE5D-49B3-911E-254C6C4AE0B1}" destId="{9C395F38-2227-4EF6-9338-64609D4CE9F2}" srcOrd="0" destOrd="0" presId="urn:microsoft.com/office/officeart/2005/8/layout/hierarchy1"/>
    <dgm:cxn modelId="{8140F81E-5630-4732-8001-45BF5E4BC2CA}" type="presOf" srcId="{94FC414B-BF07-4783-BFFB-16AAB5C44D85}" destId="{431C428F-4EC9-4D64-ACF8-C66ADB045A2B}" srcOrd="0" destOrd="0" presId="urn:microsoft.com/office/officeart/2005/8/layout/hierarchy1"/>
    <dgm:cxn modelId="{DD128707-68AB-4D6C-A47A-5112150890F7}" type="presOf" srcId="{AE74697F-A938-49D0-9E69-C67EC81EC1AD}" destId="{76F66DAC-5411-4A28-B712-F99D5AC697C5}" srcOrd="0" destOrd="0" presId="urn:microsoft.com/office/officeart/2005/8/layout/hierarchy1"/>
    <dgm:cxn modelId="{443126D3-491F-4A90-B1A7-84EEF20860D6}" type="presOf" srcId="{6381BA9F-F8BE-47D6-B4F5-AF209CB5F6F2}" destId="{8340711D-1609-4F29-BB05-F610A4E93F67}" srcOrd="0" destOrd="0" presId="urn:microsoft.com/office/officeart/2005/8/layout/hierarchy1"/>
    <dgm:cxn modelId="{4FD19A7F-81B9-4396-8EE7-32E97205EE9A}" type="presOf" srcId="{EA5DB399-84BB-4BCC-93FD-AE2BA87096F0}" destId="{1284EE1F-F30F-41B0-8A26-5E073CE36BB5}" srcOrd="0" destOrd="0" presId="urn:microsoft.com/office/officeart/2005/8/layout/hierarchy1"/>
    <dgm:cxn modelId="{BC0A7C77-DDCC-40E6-AA9D-7F25F0197A33}" type="presOf" srcId="{AA0D8108-40D3-493C-8576-B328BED4FCAD}" destId="{A40C5FB5-D312-4B38-9E5E-35DE62BF4D83}" srcOrd="0" destOrd="0" presId="urn:microsoft.com/office/officeart/2005/8/layout/hierarchy1"/>
    <dgm:cxn modelId="{07BE276B-1656-4BB8-B727-AFE35FBA164E}" type="presOf" srcId="{5D48BAE1-D160-4282-BB33-E3F6685047F5}" destId="{84724AA8-7FAC-44DF-ACCE-825E785945AA}" srcOrd="0" destOrd="0" presId="urn:microsoft.com/office/officeart/2005/8/layout/hierarchy1"/>
    <dgm:cxn modelId="{C409C863-845F-4F0D-834E-B6B9B50AC372}" srcId="{EA5DB399-84BB-4BCC-93FD-AE2BA87096F0}" destId="{94FC414B-BF07-4783-BFFB-16AAB5C44D85}" srcOrd="0" destOrd="0" parTransId="{611DADDB-9341-46B5-ABFB-B1021DEA4BD5}" sibTransId="{D6F49559-A072-4265-9BC2-56DAFE39FD3C}"/>
    <dgm:cxn modelId="{1D23BA62-E385-4F76-A8BC-A08BD16D0C5C}" type="presOf" srcId="{611DADDB-9341-46B5-ABFB-B1021DEA4BD5}" destId="{E952F9FF-FACF-436A-A8CC-D1F8B475644B}" srcOrd="0" destOrd="0" presId="urn:microsoft.com/office/officeart/2005/8/layout/hierarchy1"/>
    <dgm:cxn modelId="{1286D397-C2A5-4B35-9064-8EDFCE0C5B29}" srcId="{AE74697F-A938-49D0-9E69-C67EC81EC1AD}" destId="{EA5DB399-84BB-4BCC-93FD-AE2BA87096F0}" srcOrd="1" destOrd="0" parTransId="{EF273D9D-846F-4EB5-B856-19C3A6898BB2}" sibTransId="{303149C4-949E-49CD-A635-D3414B23CCA8}"/>
    <dgm:cxn modelId="{898042B9-61DB-413E-8CCE-B5622C581910}" type="presOf" srcId="{46C9604B-2F25-4834-ADBB-46D839EA50CA}" destId="{1AB61F28-7F99-420F-A66F-240A8810358D}" srcOrd="0" destOrd="0" presId="urn:microsoft.com/office/officeart/2005/8/layout/hierarchy1"/>
    <dgm:cxn modelId="{7135BB8C-5554-48DF-B8AA-AD26B0346075}" srcId="{6381BA9F-F8BE-47D6-B4F5-AF209CB5F6F2}" destId="{71456063-D4F1-4EA8-ABC1-37EFEDB73A40}" srcOrd="0" destOrd="0" parTransId="{46C9604B-2F25-4834-ADBB-46D839EA50CA}" sibTransId="{0274DD78-7E2C-400A-96CB-4CA780A2A20D}"/>
    <dgm:cxn modelId="{D7990711-2199-432A-9C98-0D59C1595570}" srcId="{AE74697F-A938-49D0-9E69-C67EC81EC1AD}" destId="{6381BA9F-F8BE-47D6-B4F5-AF209CB5F6F2}" srcOrd="0" destOrd="0" parTransId="{C42AED87-3D17-457B-AF09-4129FC351DE8}" sibTransId="{8E75FDD0-EEE4-4026-84C0-E9743CCA1404}"/>
    <dgm:cxn modelId="{4D95D39D-29F6-4082-A072-0FA5A0B903A2}" srcId="{6381BA9F-F8BE-47D6-B4F5-AF209CB5F6F2}" destId="{1952EA39-7EB0-4C96-B2A2-FDEE16CC91A1}" srcOrd="2" destOrd="0" parTransId="{5640F1DF-5BCF-44A1-8DE4-B28C437D70C0}" sibTransId="{75E1A01E-3DED-4BDD-A9E1-7247E6229D4D}"/>
    <dgm:cxn modelId="{3ECB5546-03E9-472A-BB20-BFB71183ECBB}" srcId="{EA5DB399-84BB-4BCC-93FD-AE2BA87096F0}" destId="{6426E83C-8F47-47D0-ADF4-EA772365C654}" srcOrd="1" destOrd="0" parTransId="{5D48BAE1-D160-4282-BB33-E3F6685047F5}" sibTransId="{3EC27503-66E6-4D5F-86FF-D66A876BA860}"/>
    <dgm:cxn modelId="{75864452-6C76-4173-B46C-F031D82BD06C}" srcId="{6381BA9F-F8BE-47D6-B4F5-AF209CB5F6F2}" destId="{EFF03130-FAEC-4F85-8B97-7213943403EE}" srcOrd="1" destOrd="0" parTransId="{AA0D8108-40D3-493C-8576-B328BED4FCAD}" sibTransId="{AC2B5F42-635D-4BFC-BAEF-C9B1C6AC5D52}"/>
    <dgm:cxn modelId="{77FC49BF-6C23-49C9-8ABA-ECD2CB87B026}" type="presParOf" srcId="{9C395F38-2227-4EF6-9338-64609D4CE9F2}" destId="{65F12475-9743-4BB8-BA93-8DD11B0DF7FD}" srcOrd="0" destOrd="0" presId="urn:microsoft.com/office/officeart/2005/8/layout/hierarchy1"/>
    <dgm:cxn modelId="{1B12F73F-CB5F-4EAE-8EC8-B9E312E1BD07}" type="presParOf" srcId="{65F12475-9743-4BB8-BA93-8DD11B0DF7FD}" destId="{0AFE31BE-7DDB-44EB-9606-3356BC3E9927}" srcOrd="0" destOrd="0" presId="urn:microsoft.com/office/officeart/2005/8/layout/hierarchy1"/>
    <dgm:cxn modelId="{AEFF6532-3D04-4780-AF75-FE56EFBE234E}" type="presParOf" srcId="{0AFE31BE-7DDB-44EB-9606-3356BC3E9927}" destId="{D9919C56-1D0F-4F28-B2EF-D546156E2E44}" srcOrd="0" destOrd="0" presId="urn:microsoft.com/office/officeart/2005/8/layout/hierarchy1"/>
    <dgm:cxn modelId="{724E12EC-93F0-423A-9571-C162002C9262}" type="presParOf" srcId="{0AFE31BE-7DDB-44EB-9606-3356BC3E9927}" destId="{76F66DAC-5411-4A28-B712-F99D5AC697C5}" srcOrd="1" destOrd="0" presId="urn:microsoft.com/office/officeart/2005/8/layout/hierarchy1"/>
    <dgm:cxn modelId="{48B4E037-A3E1-4058-8D00-0FC13B022AD1}" type="presParOf" srcId="{65F12475-9743-4BB8-BA93-8DD11B0DF7FD}" destId="{9208383D-D1A7-4614-A4DE-9A637554B9B0}" srcOrd="1" destOrd="0" presId="urn:microsoft.com/office/officeart/2005/8/layout/hierarchy1"/>
    <dgm:cxn modelId="{D6F841D1-5FA6-41C8-A8AA-48E03CF3B7DC}" type="presParOf" srcId="{9208383D-D1A7-4614-A4DE-9A637554B9B0}" destId="{6D4C73C0-FCBC-453F-926C-217F9AF95A6A}" srcOrd="0" destOrd="0" presId="urn:microsoft.com/office/officeart/2005/8/layout/hierarchy1"/>
    <dgm:cxn modelId="{AFD65194-D84F-427F-87F9-A67E51E023EA}" type="presParOf" srcId="{9208383D-D1A7-4614-A4DE-9A637554B9B0}" destId="{D5F9B33A-3F43-4407-A125-14A689F8F352}" srcOrd="1" destOrd="0" presId="urn:microsoft.com/office/officeart/2005/8/layout/hierarchy1"/>
    <dgm:cxn modelId="{4A76F523-654E-4415-861F-746B184EDF8D}" type="presParOf" srcId="{D5F9B33A-3F43-4407-A125-14A689F8F352}" destId="{18502564-FE43-4C38-BC36-C9254E34E458}" srcOrd="0" destOrd="0" presId="urn:microsoft.com/office/officeart/2005/8/layout/hierarchy1"/>
    <dgm:cxn modelId="{D95BBB5B-D7D8-4CA6-B493-E553F0E3A56B}" type="presParOf" srcId="{18502564-FE43-4C38-BC36-C9254E34E458}" destId="{163BD68E-0C4F-48EA-9E3A-3AC9BEAA5A28}" srcOrd="0" destOrd="0" presId="urn:microsoft.com/office/officeart/2005/8/layout/hierarchy1"/>
    <dgm:cxn modelId="{886CA587-D597-4412-8793-257EE84732C1}" type="presParOf" srcId="{18502564-FE43-4C38-BC36-C9254E34E458}" destId="{8340711D-1609-4F29-BB05-F610A4E93F67}" srcOrd="1" destOrd="0" presId="urn:microsoft.com/office/officeart/2005/8/layout/hierarchy1"/>
    <dgm:cxn modelId="{B0FD92B7-04D9-4CA7-82BB-8216A5C718D4}" type="presParOf" srcId="{D5F9B33A-3F43-4407-A125-14A689F8F352}" destId="{D52AEACE-37C3-4A9D-907C-EEEBB9C6E168}" srcOrd="1" destOrd="0" presId="urn:microsoft.com/office/officeart/2005/8/layout/hierarchy1"/>
    <dgm:cxn modelId="{369487FC-1FD6-4DAE-A7A3-1144BF5CE7DA}" type="presParOf" srcId="{D52AEACE-37C3-4A9D-907C-EEEBB9C6E168}" destId="{1AB61F28-7F99-420F-A66F-240A8810358D}" srcOrd="0" destOrd="0" presId="urn:microsoft.com/office/officeart/2005/8/layout/hierarchy1"/>
    <dgm:cxn modelId="{DCC7F27D-E881-4DCB-A04C-6D03F2D411DA}" type="presParOf" srcId="{D52AEACE-37C3-4A9D-907C-EEEBB9C6E168}" destId="{321B7497-850F-445C-9E48-49B47E5AB048}" srcOrd="1" destOrd="0" presId="urn:microsoft.com/office/officeart/2005/8/layout/hierarchy1"/>
    <dgm:cxn modelId="{921AB6A4-C72B-4C61-8E26-043A274C2E4D}" type="presParOf" srcId="{321B7497-850F-445C-9E48-49B47E5AB048}" destId="{1E04DA16-FB1A-4C1E-B186-4CB6F1E4DC5E}" srcOrd="0" destOrd="0" presId="urn:microsoft.com/office/officeart/2005/8/layout/hierarchy1"/>
    <dgm:cxn modelId="{4A264034-971D-4D85-8E7A-86C369F7F813}" type="presParOf" srcId="{1E04DA16-FB1A-4C1E-B186-4CB6F1E4DC5E}" destId="{3D3A1367-5037-4830-80E0-5D8998D93B63}" srcOrd="0" destOrd="0" presId="urn:microsoft.com/office/officeart/2005/8/layout/hierarchy1"/>
    <dgm:cxn modelId="{E43D7EBC-D404-44C2-935E-706AF7E9512E}" type="presParOf" srcId="{1E04DA16-FB1A-4C1E-B186-4CB6F1E4DC5E}" destId="{25C1F90F-CA16-4BDF-A41C-6E21A298A52F}" srcOrd="1" destOrd="0" presId="urn:microsoft.com/office/officeart/2005/8/layout/hierarchy1"/>
    <dgm:cxn modelId="{FED8EC91-395A-48F8-8537-39F404CBE658}" type="presParOf" srcId="{321B7497-850F-445C-9E48-49B47E5AB048}" destId="{9F4D1CC5-5A15-482F-8CD3-3507A16581A2}" srcOrd="1" destOrd="0" presId="urn:microsoft.com/office/officeart/2005/8/layout/hierarchy1"/>
    <dgm:cxn modelId="{AFB5944A-C785-4590-8165-943B3224E1F5}" type="presParOf" srcId="{D52AEACE-37C3-4A9D-907C-EEEBB9C6E168}" destId="{A40C5FB5-D312-4B38-9E5E-35DE62BF4D83}" srcOrd="2" destOrd="0" presId="urn:microsoft.com/office/officeart/2005/8/layout/hierarchy1"/>
    <dgm:cxn modelId="{38D6534D-6843-4D0F-B8BB-54886D3F5F1A}" type="presParOf" srcId="{D52AEACE-37C3-4A9D-907C-EEEBB9C6E168}" destId="{4A696AC8-3953-4BBF-A20E-4C46B2EA67C2}" srcOrd="3" destOrd="0" presId="urn:microsoft.com/office/officeart/2005/8/layout/hierarchy1"/>
    <dgm:cxn modelId="{C98CA3A3-863F-4326-9D8F-A40B8B97C309}" type="presParOf" srcId="{4A696AC8-3953-4BBF-A20E-4C46B2EA67C2}" destId="{BF422D94-4E8D-4E07-AE11-EB495AEFE6EF}" srcOrd="0" destOrd="0" presId="urn:microsoft.com/office/officeart/2005/8/layout/hierarchy1"/>
    <dgm:cxn modelId="{02E4AB4E-AA05-414E-845B-9950B9CE6300}" type="presParOf" srcId="{BF422D94-4E8D-4E07-AE11-EB495AEFE6EF}" destId="{E8BB74E1-5CAE-486D-B978-7C434DE75F3A}" srcOrd="0" destOrd="0" presId="urn:microsoft.com/office/officeart/2005/8/layout/hierarchy1"/>
    <dgm:cxn modelId="{A61037C0-FEF1-4B8A-9FED-CAF715ECD01D}" type="presParOf" srcId="{BF422D94-4E8D-4E07-AE11-EB495AEFE6EF}" destId="{AFECE541-070B-4B5D-94B1-B75BFE1BB35E}" srcOrd="1" destOrd="0" presId="urn:microsoft.com/office/officeart/2005/8/layout/hierarchy1"/>
    <dgm:cxn modelId="{E456B48C-718D-4776-82C2-2F8B90D0F140}" type="presParOf" srcId="{4A696AC8-3953-4BBF-A20E-4C46B2EA67C2}" destId="{FD2D7CCA-8A89-4C1A-8336-0615A9D2728C}" srcOrd="1" destOrd="0" presId="urn:microsoft.com/office/officeart/2005/8/layout/hierarchy1"/>
    <dgm:cxn modelId="{B574ECC5-E014-447C-A6E8-F1BBBAF56511}" type="presParOf" srcId="{D52AEACE-37C3-4A9D-907C-EEEBB9C6E168}" destId="{2E5D4039-F38C-4667-B371-9F0CE3934BA2}" srcOrd="4" destOrd="0" presId="urn:microsoft.com/office/officeart/2005/8/layout/hierarchy1"/>
    <dgm:cxn modelId="{8F184692-D8C3-4D1B-B64A-757FB29DA52A}" type="presParOf" srcId="{D52AEACE-37C3-4A9D-907C-EEEBB9C6E168}" destId="{B03611A3-DEA3-47FD-8CF8-2B9A3A1C8666}" srcOrd="5" destOrd="0" presId="urn:microsoft.com/office/officeart/2005/8/layout/hierarchy1"/>
    <dgm:cxn modelId="{E801B12F-0389-42F3-BAED-D4C5A4730C9C}" type="presParOf" srcId="{B03611A3-DEA3-47FD-8CF8-2B9A3A1C8666}" destId="{AB464001-7EAA-4A2E-9BBB-0D38D7D02FA1}" srcOrd="0" destOrd="0" presId="urn:microsoft.com/office/officeart/2005/8/layout/hierarchy1"/>
    <dgm:cxn modelId="{2D8A3DE5-EC41-467D-BB1B-E7813716FB82}" type="presParOf" srcId="{AB464001-7EAA-4A2E-9BBB-0D38D7D02FA1}" destId="{B5A14946-2E80-4DE9-8620-A4D35F0394F1}" srcOrd="0" destOrd="0" presId="urn:microsoft.com/office/officeart/2005/8/layout/hierarchy1"/>
    <dgm:cxn modelId="{963A7585-D7F9-41C9-AE08-486A4F6C48A3}" type="presParOf" srcId="{AB464001-7EAA-4A2E-9BBB-0D38D7D02FA1}" destId="{191270A8-A10A-4A3B-9CD4-11120FDD3E38}" srcOrd="1" destOrd="0" presId="urn:microsoft.com/office/officeart/2005/8/layout/hierarchy1"/>
    <dgm:cxn modelId="{26E27114-9659-49CF-A808-BF25A16CEFB2}" type="presParOf" srcId="{B03611A3-DEA3-47FD-8CF8-2B9A3A1C8666}" destId="{2E9F9737-C352-4535-972A-4E7E392DF956}" srcOrd="1" destOrd="0" presId="urn:microsoft.com/office/officeart/2005/8/layout/hierarchy1"/>
    <dgm:cxn modelId="{2F1BB045-0A95-43B7-8383-445E93F762EA}" type="presParOf" srcId="{9208383D-D1A7-4614-A4DE-9A637554B9B0}" destId="{035991B9-8B66-446A-B9BC-AD6F44CF382A}" srcOrd="2" destOrd="0" presId="urn:microsoft.com/office/officeart/2005/8/layout/hierarchy1"/>
    <dgm:cxn modelId="{DBC0F70C-69A5-4F93-AEE3-A57BBDD4F4C2}" type="presParOf" srcId="{9208383D-D1A7-4614-A4DE-9A637554B9B0}" destId="{FF345A1D-A988-413C-8332-5FF85D3C2208}" srcOrd="3" destOrd="0" presId="urn:microsoft.com/office/officeart/2005/8/layout/hierarchy1"/>
    <dgm:cxn modelId="{137A1D39-C7E2-448C-AC0F-01C3CBA22C5F}" type="presParOf" srcId="{FF345A1D-A988-413C-8332-5FF85D3C2208}" destId="{5FCBEFB3-A81D-420D-91E1-D1E38A652F1A}" srcOrd="0" destOrd="0" presId="urn:microsoft.com/office/officeart/2005/8/layout/hierarchy1"/>
    <dgm:cxn modelId="{738B9FCC-ECCB-454B-B015-852D17BAB400}" type="presParOf" srcId="{5FCBEFB3-A81D-420D-91E1-D1E38A652F1A}" destId="{1BC472B5-F5E3-425C-BF13-58DCCBA97A72}" srcOrd="0" destOrd="0" presId="urn:microsoft.com/office/officeart/2005/8/layout/hierarchy1"/>
    <dgm:cxn modelId="{86E60136-9B74-41A9-B7FB-C8EBD4DBB913}" type="presParOf" srcId="{5FCBEFB3-A81D-420D-91E1-D1E38A652F1A}" destId="{1284EE1F-F30F-41B0-8A26-5E073CE36BB5}" srcOrd="1" destOrd="0" presId="urn:microsoft.com/office/officeart/2005/8/layout/hierarchy1"/>
    <dgm:cxn modelId="{BCE9B2D2-FD14-4B3F-8401-3F71C23EC911}" type="presParOf" srcId="{FF345A1D-A988-413C-8332-5FF85D3C2208}" destId="{978B69C5-2290-4DAE-94D2-7EEAD363D6B6}" srcOrd="1" destOrd="0" presId="urn:microsoft.com/office/officeart/2005/8/layout/hierarchy1"/>
    <dgm:cxn modelId="{796C015B-3DF7-41C3-B82F-59F192A73178}" type="presParOf" srcId="{978B69C5-2290-4DAE-94D2-7EEAD363D6B6}" destId="{E952F9FF-FACF-436A-A8CC-D1F8B475644B}" srcOrd="0" destOrd="0" presId="urn:microsoft.com/office/officeart/2005/8/layout/hierarchy1"/>
    <dgm:cxn modelId="{59E36780-BBD8-430C-BCE0-25753F03ABE7}" type="presParOf" srcId="{978B69C5-2290-4DAE-94D2-7EEAD363D6B6}" destId="{616231C2-6259-4C63-AFCF-DCB65768893E}" srcOrd="1" destOrd="0" presId="urn:microsoft.com/office/officeart/2005/8/layout/hierarchy1"/>
    <dgm:cxn modelId="{985E40D0-79F0-4B79-B0C9-0F6EFE9AF1C9}" type="presParOf" srcId="{616231C2-6259-4C63-AFCF-DCB65768893E}" destId="{9B6A4182-ED9E-4686-AB75-8C1EC15293EC}" srcOrd="0" destOrd="0" presId="urn:microsoft.com/office/officeart/2005/8/layout/hierarchy1"/>
    <dgm:cxn modelId="{DC1CBFAE-5CCC-4D75-B927-AD7D0AE13E8C}" type="presParOf" srcId="{9B6A4182-ED9E-4686-AB75-8C1EC15293EC}" destId="{DF6EAB4B-AA8C-4BB3-9B21-8ED8E99BA1ED}" srcOrd="0" destOrd="0" presId="urn:microsoft.com/office/officeart/2005/8/layout/hierarchy1"/>
    <dgm:cxn modelId="{45F074DF-B8FA-444E-AB67-758396E1DE32}" type="presParOf" srcId="{9B6A4182-ED9E-4686-AB75-8C1EC15293EC}" destId="{431C428F-4EC9-4D64-ACF8-C66ADB045A2B}" srcOrd="1" destOrd="0" presId="urn:microsoft.com/office/officeart/2005/8/layout/hierarchy1"/>
    <dgm:cxn modelId="{674E06FF-5CD2-4101-A32E-7D023977D606}" type="presParOf" srcId="{616231C2-6259-4C63-AFCF-DCB65768893E}" destId="{54E3BB27-2A67-4509-873F-7EB88563C522}" srcOrd="1" destOrd="0" presId="urn:microsoft.com/office/officeart/2005/8/layout/hierarchy1"/>
    <dgm:cxn modelId="{E82E9B14-3C9F-4DA6-8EBB-74B19C9AEE46}" type="presParOf" srcId="{978B69C5-2290-4DAE-94D2-7EEAD363D6B6}" destId="{84724AA8-7FAC-44DF-ACCE-825E785945AA}" srcOrd="2" destOrd="0" presId="urn:microsoft.com/office/officeart/2005/8/layout/hierarchy1"/>
    <dgm:cxn modelId="{4A4020A3-06C0-4847-A327-CAFA35A1B987}" type="presParOf" srcId="{978B69C5-2290-4DAE-94D2-7EEAD363D6B6}" destId="{27F8BE19-3B06-476D-88E8-DF5142FA3133}" srcOrd="3" destOrd="0" presId="urn:microsoft.com/office/officeart/2005/8/layout/hierarchy1"/>
    <dgm:cxn modelId="{25159F62-8152-444D-B5F4-5E9A08224A84}" type="presParOf" srcId="{27F8BE19-3B06-476D-88E8-DF5142FA3133}" destId="{42C71796-F8DB-421F-9922-093C8D9A3F5D}" srcOrd="0" destOrd="0" presId="urn:microsoft.com/office/officeart/2005/8/layout/hierarchy1"/>
    <dgm:cxn modelId="{D7923711-1E5C-499D-B991-648735EA49CB}" type="presParOf" srcId="{42C71796-F8DB-421F-9922-093C8D9A3F5D}" destId="{537C0126-4652-4447-8903-E416A457DBA3}" srcOrd="0" destOrd="0" presId="urn:microsoft.com/office/officeart/2005/8/layout/hierarchy1"/>
    <dgm:cxn modelId="{F57F695F-4670-4D0F-9EB7-4DD766906B51}" type="presParOf" srcId="{42C71796-F8DB-421F-9922-093C8D9A3F5D}" destId="{6473591A-8281-450A-B985-83D6C115480C}" srcOrd="1" destOrd="0" presId="urn:microsoft.com/office/officeart/2005/8/layout/hierarchy1"/>
    <dgm:cxn modelId="{088B5B3A-174F-4A35-AC39-F5E4BFFA5186}" type="presParOf" srcId="{27F8BE19-3B06-476D-88E8-DF5142FA3133}" destId="{D1090444-87B5-4B09-BCC5-42EB9A02C63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724AA8-7FAC-44DF-ACCE-825E785945AA}">
      <dsp:nvSpPr>
        <dsp:cNvPr id="0" name=""/>
        <dsp:cNvSpPr/>
      </dsp:nvSpPr>
      <dsp:spPr>
        <a:xfrm>
          <a:off x="6423452" y="2943142"/>
          <a:ext cx="880946" cy="386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461"/>
              </a:lnTo>
              <a:lnTo>
                <a:pt x="880946" y="263461"/>
              </a:lnTo>
              <a:lnTo>
                <a:pt x="880946" y="386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52F9FF-FACF-436A-A8CC-D1F8B475644B}">
      <dsp:nvSpPr>
        <dsp:cNvPr id="0" name=""/>
        <dsp:cNvSpPr/>
      </dsp:nvSpPr>
      <dsp:spPr>
        <a:xfrm>
          <a:off x="5611098" y="2943142"/>
          <a:ext cx="812354" cy="386606"/>
        </a:xfrm>
        <a:custGeom>
          <a:avLst/>
          <a:gdLst/>
          <a:ahLst/>
          <a:cxnLst/>
          <a:rect l="0" t="0" r="0" b="0"/>
          <a:pathLst>
            <a:path>
              <a:moveTo>
                <a:pt x="812354" y="0"/>
              </a:moveTo>
              <a:lnTo>
                <a:pt x="812354" y="263461"/>
              </a:lnTo>
              <a:lnTo>
                <a:pt x="0" y="263461"/>
              </a:lnTo>
              <a:lnTo>
                <a:pt x="0" y="386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5991B9-8B66-446A-B9BC-AD6F44CF382A}">
      <dsp:nvSpPr>
        <dsp:cNvPr id="0" name=""/>
        <dsp:cNvSpPr/>
      </dsp:nvSpPr>
      <dsp:spPr>
        <a:xfrm>
          <a:off x="4263298" y="2044793"/>
          <a:ext cx="2160153" cy="386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461"/>
              </a:lnTo>
              <a:lnTo>
                <a:pt x="2160153" y="263461"/>
              </a:lnTo>
              <a:lnTo>
                <a:pt x="2160153" y="3866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5D4039-F38C-4667-B371-9F0CE3934BA2}">
      <dsp:nvSpPr>
        <dsp:cNvPr id="0" name=""/>
        <dsp:cNvSpPr/>
      </dsp:nvSpPr>
      <dsp:spPr>
        <a:xfrm>
          <a:off x="2293089" y="2943142"/>
          <a:ext cx="1624708" cy="386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461"/>
              </a:lnTo>
              <a:lnTo>
                <a:pt x="1624708" y="263461"/>
              </a:lnTo>
              <a:lnTo>
                <a:pt x="1624708" y="386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0C5FB5-D312-4B38-9E5E-35DE62BF4D83}">
      <dsp:nvSpPr>
        <dsp:cNvPr id="0" name=""/>
        <dsp:cNvSpPr/>
      </dsp:nvSpPr>
      <dsp:spPr>
        <a:xfrm>
          <a:off x="2247369" y="2943142"/>
          <a:ext cx="91440" cy="3866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6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B61F28-7F99-420F-A66F-240A8810358D}">
      <dsp:nvSpPr>
        <dsp:cNvPr id="0" name=""/>
        <dsp:cNvSpPr/>
      </dsp:nvSpPr>
      <dsp:spPr>
        <a:xfrm>
          <a:off x="668381" y="2943142"/>
          <a:ext cx="1624708" cy="386606"/>
        </a:xfrm>
        <a:custGeom>
          <a:avLst/>
          <a:gdLst/>
          <a:ahLst/>
          <a:cxnLst/>
          <a:rect l="0" t="0" r="0" b="0"/>
          <a:pathLst>
            <a:path>
              <a:moveTo>
                <a:pt x="1624708" y="0"/>
              </a:moveTo>
              <a:lnTo>
                <a:pt x="1624708" y="263461"/>
              </a:lnTo>
              <a:lnTo>
                <a:pt x="0" y="263461"/>
              </a:lnTo>
              <a:lnTo>
                <a:pt x="0" y="386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4C73C0-FCBC-453F-926C-217F9AF95A6A}">
      <dsp:nvSpPr>
        <dsp:cNvPr id="0" name=""/>
        <dsp:cNvSpPr/>
      </dsp:nvSpPr>
      <dsp:spPr>
        <a:xfrm>
          <a:off x="2293089" y="2044793"/>
          <a:ext cx="1970209" cy="386606"/>
        </a:xfrm>
        <a:custGeom>
          <a:avLst/>
          <a:gdLst/>
          <a:ahLst/>
          <a:cxnLst/>
          <a:rect l="0" t="0" r="0" b="0"/>
          <a:pathLst>
            <a:path>
              <a:moveTo>
                <a:pt x="1970209" y="0"/>
              </a:moveTo>
              <a:lnTo>
                <a:pt x="1970209" y="263461"/>
              </a:lnTo>
              <a:lnTo>
                <a:pt x="0" y="263461"/>
              </a:lnTo>
              <a:lnTo>
                <a:pt x="0" y="3866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919C56-1D0F-4F28-B2EF-D546156E2E44}">
      <dsp:nvSpPr>
        <dsp:cNvPr id="0" name=""/>
        <dsp:cNvSpPr/>
      </dsp:nvSpPr>
      <dsp:spPr>
        <a:xfrm>
          <a:off x="2095325" y="114196"/>
          <a:ext cx="4335946" cy="19305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F66DAC-5411-4A28-B712-F99D5AC697C5}">
      <dsp:nvSpPr>
        <dsp:cNvPr id="0" name=""/>
        <dsp:cNvSpPr/>
      </dsp:nvSpPr>
      <dsp:spPr>
        <a:xfrm>
          <a:off x="2243026" y="254512"/>
          <a:ext cx="4335946" cy="19305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What causes a gas’s volume to change?</a:t>
          </a:r>
          <a:endParaRPr lang="en-US" sz="3600" kern="1200" dirty="0"/>
        </a:p>
      </dsp:txBody>
      <dsp:txXfrm>
        <a:off x="2243026" y="254512"/>
        <a:ext cx="4335946" cy="1930597"/>
      </dsp:txXfrm>
    </dsp:sp>
    <dsp:sp modelId="{163BD68E-0C4F-48EA-9E3A-3AC9BEAA5A28}">
      <dsp:nvSpPr>
        <dsp:cNvPr id="0" name=""/>
        <dsp:cNvSpPr/>
      </dsp:nvSpPr>
      <dsp:spPr>
        <a:xfrm>
          <a:off x="524626" y="2431400"/>
          <a:ext cx="3536926" cy="5117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40711D-1609-4F29-BB05-F610A4E93F67}">
      <dsp:nvSpPr>
        <dsp:cNvPr id="0" name=""/>
        <dsp:cNvSpPr/>
      </dsp:nvSpPr>
      <dsp:spPr>
        <a:xfrm>
          <a:off x="672327" y="2571716"/>
          <a:ext cx="3536926" cy="5117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bg1"/>
              </a:solidFill>
            </a:rPr>
            <a:t>Temperature</a:t>
          </a:r>
          <a:endParaRPr lang="en-US" sz="3200" kern="1200" dirty="0">
            <a:solidFill>
              <a:schemeClr val="bg1"/>
            </a:solidFill>
          </a:endParaRPr>
        </a:p>
      </dsp:txBody>
      <dsp:txXfrm>
        <a:off x="672327" y="2571716"/>
        <a:ext cx="3536926" cy="511741"/>
      </dsp:txXfrm>
    </dsp:sp>
    <dsp:sp modelId="{3D3A1367-5037-4830-80E0-5D8998D93B63}">
      <dsp:nvSpPr>
        <dsp:cNvPr id="0" name=""/>
        <dsp:cNvSpPr/>
      </dsp:nvSpPr>
      <dsp:spPr>
        <a:xfrm>
          <a:off x="3728" y="3329748"/>
          <a:ext cx="1329306" cy="17685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C1F90F-CA16-4BDF-A41C-6E21A298A52F}">
      <dsp:nvSpPr>
        <dsp:cNvPr id="0" name=""/>
        <dsp:cNvSpPr/>
      </dsp:nvSpPr>
      <dsp:spPr>
        <a:xfrm>
          <a:off x="151428" y="3470064"/>
          <a:ext cx="1329306" cy="17685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Measure of how fast particles are moving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151428" y="3470064"/>
        <a:ext cx="1329306" cy="1768502"/>
      </dsp:txXfrm>
    </dsp:sp>
    <dsp:sp modelId="{E8BB74E1-5CAE-486D-B978-7C434DE75F3A}">
      <dsp:nvSpPr>
        <dsp:cNvPr id="0" name=""/>
        <dsp:cNvSpPr/>
      </dsp:nvSpPr>
      <dsp:spPr>
        <a:xfrm>
          <a:off x="1628436" y="3329748"/>
          <a:ext cx="1329306" cy="23306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ECE541-070B-4B5D-94B1-B75BFE1BB35E}">
      <dsp:nvSpPr>
        <dsp:cNvPr id="0" name=""/>
        <dsp:cNvSpPr/>
      </dsp:nvSpPr>
      <dsp:spPr>
        <a:xfrm>
          <a:off x="1776137" y="3470064"/>
          <a:ext cx="1329306" cy="23306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The faster particles move, the more energy they have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1776137" y="3470064"/>
        <a:ext cx="1329306" cy="2330620"/>
      </dsp:txXfrm>
    </dsp:sp>
    <dsp:sp modelId="{B5A14946-2E80-4DE9-8620-A4D35F0394F1}">
      <dsp:nvSpPr>
        <dsp:cNvPr id="0" name=""/>
        <dsp:cNvSpPr/>
      </dsp:nvSpPr>
      <dsp:spPr>
        <a:xfrm>
          <a:off x="3253144" y="3329748"/>
          <a:ext cx="1329306" cy="8441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1270A8-A10A-4A3B-9CD4-11120FDD3E38}">
      <dsp:nvSpPr>
        <dsp:cNvPr id="0" name=""/>
        <dsp:cNvSpPr/>
      </dsp:nvSpPr>
      <dsp:spPr>
        <a:xfrm>
          <a:off x="3400845" y="3470064"/>
          <a:ext cx="1329306" cy="8441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Hotter = Faster!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3400845" y="3470064"/>
        <a:ext cx="1329306" cy="844109"/>
      </dsp:txXfrm>
    </dsp:sp>
    <dsp:sp modelId="{1BC472B5-F5E3-425C-BF13-58DCCBA97A72}">
      <dsp:nvSpPr>
        <dsp:cNvPr id="0" name=""/>
        <dsp:cNvSpPr/>
      </dsp:nvSpPr>
      <dsp:spPr>
        <a:xfrm>
          <a:off x="4844934" y="2431400"/>
          <a:ext cx="3157037" cy="5117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84EE1F-F30F-41B0-8A26-5E073CE36BB5}">
      <dsp:nvSpPr>
        <dsp:cNvPr id="0" name=""/>
        <dsp:cNvSpPr/>
      </dsp:nvSpPr>
      <dsp:spPr>
        <a:xfrm>
          <a:off x="4992634" y="2571716"/>
          <a:ext cx="3157037" cy="5117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bg1"/>
              </a:solidFill>
            </a:rPr>
            <a:t>Pressure</a:t>
          </a:r>
          <a:endParaRPr lang="en-US" sz="3600" kern="1200" dirty="0">
            <a:solidFill>
              <a:schemeClr val="bg1"/>
            </a:solidFill>
          </a:endParaRPr>
        </a:p>
      </dsp:txBody>
      <dsp:txXfrm>
        <a:off x="4992634" y="2571716"/>
        <a:ext cx="3157037" cy="511741"/>
      </dsp:txXfrm>
    </dsp:sp>
    <dsp:sp modelId="{DF6EAB4B-AA8C-4BB3-9B21-8ED8E99BA1ED}">
      <dsp:nvSpPr>
        <dsp:cNvPr id="0" name=""/>
        <dsp:cNvSpPr/>
      </dsp:nvSpPr>
      <dsp:spPr>
        <a:xfrm>
          <a:off x="4877852" y="3329748"/>
          <a:ext cx="1466491" cy="28927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1C428F-4EC9-4D64-ACF8-C66ADB045A2B}">
      <dsp:nvSpPr>
        <dsp:cNvPr id="0" name=""/>
        <dsp:cNvSpPr/>
      </dsp:nvSpPr>
      <dsp:spPr>
        <a:xfrm>
          <a:off x="5025553" y="3470064"/>
          <a:ext cx="1466491" cy="28927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The number of times particles of gas hit the inside of their container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5025553" y="3470064"/>
        <a:ext cx="1466491" cy="2892738"/>
      </dsp:txXfrm>
    </dsp:sp>
    <dsp:sp modelId="{537C0126-4652-4447-8903-E416A457DBA3}">
      <dsp:nvSpPr>
        <dsp:cNvPr id="0" name=""/>
        <dsp:cNvSpPr/>
      </dsp:nvSpPr>
      <dsp:spPr>
        <a:xfrm>
          <a:off x="6639745" y="3329748"/>
          <a:ext cx="1329306" cy="26582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73591A-8281-450A-B985-83D6C115480C}">
      <dsp:nvSpPr>
        <dsp:cNvPr id="0" name=""/>
        <dsp:cNvSpPr/>
      </dsp:nvSpPr>
      <dsp:spPr>
        <a:xfrm>
          <a:off x="6787446" y="3470064"/>
          <a:ext cx="1329306" cy="26582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The more particles in a space, the higher the pressure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6787446" y="3470064"/>
        <a:ext cx="1329306" cy="265823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724AA8-7FAC-44DF-ACCE-825E785945AA}">
      <dsp:nvSpPr>
        <dsp:cNvPr id="0" name=""/>
        <dsp:cNvSpPr/>
      </dsp:nvSpPr>
      <dsp:spPr>
        <a:xfrm>
          <a:off x="6423452" y="2943142"/>
          <a:ext cx="880946" cy="386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461"/>
              </a:lnTo>
              <a:lnTo>
                <a:pt x="880946" y="263461"/>
              </a:lnTo>
              <a:lnTo>
                <a:pt x="880946" y="386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52F9FF-FACF-436A-A8CC-D1F8B475644B}">
      <dsp:nvSpPr>
        <dsp:cNvPr id="0" name=""/>
        <dsp:cNvSpPr/>
      </dsp:nvSpPr>
      <dsp:spPr>
        <a:xfrm>
          <a:off x="5611098" y="2943142"/>
          <a:ext cx="812354" cy="386606"/>
        </a:xfrm>
        <a:custGeom>
          <a:avLst/>
          <a:gdLst/>
          <a:ahLst/>
          <a:cxnLst/>
          <a:rect l="0" t="0" r="0" b="0"/>
          <a:pathLst>
            <a:path>
              <a:moveTo>
                <a:pt x="812354" y="0"/>
              </a:moveTo>
              <a:lnTo>
                <a:pt x="812354" y="263461"/>
              </a:lnTo>
              <a:lnTo>
                <a:pt x="0" y="263461"/>
              </a:lnTo>
              <a:lnTo>
                <a:pt x="0" y="386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5991B9-8B66-446A-B9BC-AD6F44CF382A}">
      <dsp:nvSpPr>
        <dsp:cNvPr id="0" name=""/>
        <dsp:cNvSpPr/>
      </dsp:nvSpPr>
      <dsp:spPr>
        <a:xfrm>
          <a:off x="4263298" y="2044793"/>
          <a:ext cx="2160153" cy="386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461"/>
              </a:lnTo>
              <a:lnTo>
                <a:pt x="2160153" y="263461"/>
              </a:lnTo>
              <a:lnTo>
                <a:pt x="2160153" y="3866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5D4039-F38C-4667-B371-9F0CE3934BA2}">
      <dsp:nvSpPr>
        <dsp:cNvPr id="0" name=""/>
        <dsp:cNvSpPr/>
      </dsp:nvSpPr>
      <dsp:spPr>
        <a:xfrm>
          <a:off x="2293089" y="2943142"/>
          <a:ext cx="1624708" cy="386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461"/>
              </a:lnTo>
              <a:lnTo>
                <a:pt x="1624708" y="263461"/>
              </a:lnTo>
              <a:lnTo>
                <a:pt x="1624708" y="386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0C5FB5-D312-4B38-9E5E-35DE62BF4D83}">
      <dsp:nvSpPr>
        <dsp:cNvPr id="0" name=""/>
        <dsp:cNvSpPr/>
      </dsp:nvSpPr>
      <dsp:spPr>
        <a:xfrm>
          <a:off x="2247369" y="2943142"/>
          <a:ext cx="91440" cy="3866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6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B61F28-7F99-420F-A66F-240A8810358D}">
      <dsp:nvSpPr>
        <dsp:cNvPr id="0" name=""/>
        <dsp:cNvSpPr/>
      </dsp:nvSpPr>
      <dsp:spPr>
        <a:xfrm>
          <a:off x="668381" y="2943142"/>
          <a:ext cx="1624708" cy="386606"/>
        </a:xfrm>
        <a:custGeom>
          <a:avLst/>
          <a:gdLst/>
          <a:ahLst/>
          <a:cxnLst/>
          <a:rect l="0" t="0" r="0" b="0"/>
          <a:pathLst>
            <a:path>
              <a:moveTo>
                <a:pt x="1624708" y="0"/>
              </a:moveTo>
              <a:lnTo>
                <a:pt x="1624708" y="263461"/>
              </a:lnTo>
              <a:lnTo>
                <a:pt x="0" y="263461"/>
              </a:lnTo>
              <a:lnTo>
                <a:pt x="0" y="386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4C73C0-FCBC-453F-926C-217F9AF95A6A}">
      <dsp:nvSpPr>
        <dsp:cNvPr id="0" name=""/>
        <dsp:cNvSpPr/>
      </dsp:nvSpPr>
      <dsp:spPr>
        <a:xfrm>
          <a:off x="2293089" y="2044793"/>
          <a:ext cx="1970209" cy="386606"/>
        </a:xfrm>
        <a:custGeom>
          <a:avLst/>
          <a:gdLst/>
          <a:ahLst/>
          <a:cxnLst/>
          <a:rect l="0" t="0" r="0" b="0"/>
          <a:pathLst>
            <a:path>
              <a:moveTo>
                <a:pt x="1970209" y="0"/>
              </a:moveTo>
              <a:lnTo>
                <a:pt x="1970209" y="263461"/>
              </a:lnTo>
              <a:lnTo>
                <a:pt x="0" y="263461"/>
              </a:lnTo>
              <a:lnTo>
                <a:pt x="0" y="3866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919C56-1D0F-4F28-B2EF-D546156E2E44}">
      <dsp:nvSpPr>
        <dsp:cNvPr id="0" name=""/>
        <dsp:cNvSpPr/>
      </dsp:nvSpPr>
      <dsp:spPr>
        <a:xfrm>
          <a:off x="2095325" y="114196"/>
          <a:ext cx="4335946" cy="19305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F66DAC-5411-4A28-B712-F99D5AC697C5}">
      <dsp:nvSpPr>
        <dsp:cNvPr id="0" name=""/>
        <dsp:cNvSpPr/>
      </dsp:nvSpPr>
      <dsp:spPr>
        <a:xfrm>
          <a:off x="2243026" y="254512"/>
          <a:ext cx="4335946" cy="19305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What causes a gas’s volume to change?</a:t>
          </a:r>
          <a:endParaRPr lang="en-US" sz="3600" kern="1200" dirty="0"/>
        </a:p>
      </dsp:txBody>
      <dsp:txXfrm>
        <a:off x="2243026" y="254512"/>
        <a:ext cx="4335946" cy="1930597"/>
      </dsp:txXfrm>
    </dsp:sp>
    <dsp:sp modelId="{163BD68E-0C4F-48EA-9E3A-3AC9BEAA5A28}">
      <dsp:nvSpPr>
        <dsp:cNvPr id="0" name=""/>
        <dsp:cNvSpPr/>
      </dsp:nvSpPr>
      <dsp:spPr>
        <a:xfrm>
          <a:off x="524626" y="2431400"/>
          <a:ext cx="3536926" cy="5117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40711D-1609-4F29-BB05-F610A4E93F67}">
      <dsp:nvSpPr>
        <dsp:cNvPr id="0" name=""/>
        <dsp:cNvSpPr/>
      </dsp:nvSpPr>
      <dsp:spPr>
        <a:xfrm>
          <a:off x="672327" y="2571716"/>
          <a:ext cx="3536926" cy="5117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Temperature</a:t>
          </a:r>
          <a:endParaRPr lang="en-US" sz="3200" kern="1200" dirty="0"/>
        </a:p>
      </dsp:txBody>
      <dsp:txXfrm>
        <a:off x="672327" y="2571716"/>
        <a:ext cx="3536926" cy="511741"/>
      </dsp:txXfrm>
    </dsp:sp>
    <dsp:sp modelId="{3D3A1367-5037-4830-80E0-5D8998D93B63}">
      <dsp:nvSpPr>
        <dsp:cNvPr id="0" name=""/>
        <dsp:cNvSpPr/>
      </dsp:nvSpPr>
      <dsp:spPr>
        <a:xfrm>
          <a:off x="3728" y="3329748"/>
          <a:ext cx="1329306" cy="17685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C1F90F-CA16-4BDF-A41C-6E21A298A52F}">
      <dsp:nvSpPr>
        <dsp:cNvPr id="0" name=""/>
        <dsp:cNvSpPr/>
      </dsp:nvSpPr>
      <dsp:spPr>
        <a:xfrm>
          <a:off x="151428" y="3470064"/>
          <a:ext cx="1329306" cy="17685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Measure of how fast particles are moving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151428" y="3470064"/>
        <a:ext cx="1329306" cy="1768502"/>
      </dsp:txXfrm>
    </dsp:sp>
    <dsp:sp modelId="{E8BB74E1-5CAE-486D-B978-7C434DE75F3A}">
      <dsp:nvSpPr>
        <dsp:cNvPr id="0" name=""/>
        <dsp:cNvSpPr/>
      </dsp:nvSpPr>
      <dsp:spPr>
        <a:xfrm>
          <a:off x="1628436" y="3329748"/>
          <a:ext cx="1329306" cy="23306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ECE541-070B-4B5D-94B1-B75BFE1BB35E}">
      <dsp:nvSpPr>
        <dsp:cNvPr id="0" name=""/>
        <dsp:cNvSpPr/>
      </dsp:nvSpPr>
      <dsp:spPr>
        <a:xfrm>
          <a:off x="1776137" y="3470064"/>
          <a:ext cx="1329306" cy="23306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The faster particles move, the more energy they have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1776137" y="3470064"/>
        <a:ext cx="1329306" cy="2330620"/>
      </dsp:txXfrm>
    </dsp:sp>
    <dsp:sp modelId="{B5A14946-2E80-4DE9-8620-A4D35F0394F1}">
      <dsp:nvSpPr>
        <dsp:cNvPr id="0" name=""/>
        <dsp:cNvSpPr/>
      </dsp:nvSpPr>
      <dsp:spPr>
        <a:xfrm>
          <a:off x="3253144" y="3329748"/>
          <a:ext cx="1329306" cy="8441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1270A8-A10A-4A3B-9CD4-11120FDD3E38}">
      <dsp:nvSpPr>
        <dsp:cNvPr id="0" name=""/>
        <dsp:cNvSpPr/>
      </dsp:nvSpPr>
      <dsp:spPr>
        <a:xfrm>
          <a:off x="3400845" y="3470064"/>
          <a:ext cx="1329306" cy="8441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Hotter = Faster!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3400845" y="3470064"/>
        <a:ext cx="1329306" cy="844109"/>
      </dsp:txXfrm>
    </dsp:sp>
    <dsp:sp modelId="{1BC472B5-F5E3-425C-BF13-58DCCBA97A72}">
      <dsp:nvSpPr>
        <dsp:cNvPr id="0" name=""/>
        <dsp:cNvSpPr/>
      </dsp:nvSpPr>
      <dsp:spPr>
        <a:xfrm>
          <a:off x="4844934" y="2431400"/>
          <a:ext cx="3157037" cy="5117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84EE1F-F30F-41B0-8A26-5E073CE36BB5}">
      <dsp:nvSpPr>
        <dsp:cNvPr id="0" name=""/>
        <dsp:cNvSpPr/>
      </dsp:nvSpPr>
      <dsp:spPr>
        <a:xfrm>
          <a:off x="4992634" y="2571716"/>
          <a:ext cx="3157037" cy="5117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bg1"/>
              </a:solidFill>
            </a:rPr>
            <a:t>Pressure</a:t>
          </a:r>
          <a:endParaRPr lang="en-US" sz="3600" kern="1200" dirty="0">
            <a:solidFill>
              <a:schemeClr val="bg1"/>
            </a:solidFill>
          </a:endParaRPr>
        </a:p>
      </dsp:txBody>
      <dsp:txXfrm>
        <a:off x="4992634" y="2571716"/>
        <a:ext cx="3157037" cy="511741"/>
      </dsp:txXfrm>
    </dsp:sp>
    <dsp:sp modelId="{DF6EAB4B-AA8C-4BB3-9B21-8ED8E99BA1ED}">
      <dsp:nvSpPr>
        <dsp:cNvPr id="0" name=""/>
        <dsp:cNvSpPr/>
      </dsp:nvSpPr>
      <dsp:spPr>
        <a:xfrm>
          <a:off x="4877852" y="3329748"/>
          <a:ext cx="1466491" cy="28927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1C428F-4EC9-4D64-ACF8-C66ADB045A2B}">
      <dsp:nvSpPr>
        <dsp:cNvPr id="0" name=""/>
        <dsp:cNvSpPr/>
      </dsp:nvSpPr>
      <dsp:spPr>
        <a:xfrm>
          <a:off x="5025553" y="3470064"/>
          <a:ext cx="1466491" cy="28927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The number of times particles of gas hit the inside of their container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5025553" y="3470064"/>
        <a:ext cx="1466491" cy="2892738"/>
      </dsp:txXfrm>
    </dsp:sp>
    <dsp:sp modelId="{537C0126-4652-4447-8903-E416A457DBA3}">
      <dsp:nvSpPr>
        <dsp:cNvPr id="0" name=""/>
        <dsp:cNvSpPr/>
      </dsp:nvSpPr>
      <dsp:spPr>
        <a:xfrm>
          <a:off x="6639745" y="3329748"/>
          <a:ext cx="1329306" cy="26582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73591A-8281-450A-B985-83D6C115480C}">
      <dsp:nvSpPr>
        <dsp:cNvPr id="0" name=""/>
        <dsp:cNvSpPr/>
      </dsp:nvSpPr>
      <dsp:spPr>
        <a:xfrm>
          <a:off x="6787446" y="3470064"/>
          <a:ext cx="1329306" cy="26582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The more particles in a space, the higher the pressure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6787446" y="3470064"/>
        <a:ext cx="1329306" cy="265823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724AA8-7FAC-44DF-ACCE-825E785945AA}">
      <dsp:nvSpPr>
        <dsp:cNvPr id="0" name=""/>
        <dsp:cNvSpPr/>
      </dsp:nvSpPr>
      <dsp:spPr>
        <a:xfrm>
          <a:off x="6307616" y="2962227"/>
          <a:ext cx="996782" cy="367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375"/>
              </a:lnTo>
              <a:lnTo>
                <a:pt x="996782" y="244375"/>
              </a:lnTo>
              <a:lnTo>
                <a:pt x="996782" y="3675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52F9FF-FACF-436A-A8CC-D1F8B475644B}">
      <dsp:nvSpPr>
        <dsp:cNvPr id="0" name=""/>
        <dsp:cNvSpPr/>
      </dsp:nvSpPr>
      <dsp:spPr>
        <a:xfrm>
          <a:off x="5611098" y="2962227"/>
          <a:ext cx="696518" cy="367521"/>
        </a:xfrm>
        <a:custGeom>
          <a:avLst/>
          <a:gdLst/>
          <a:ahLst/>
          <a:cxnLst/>
          <a:rect l="0" t="0" r="0" b="0"/>
          <a:pathLst>
            <a:path>
              <a:moveTo>
                <a:pt x="696518" y="0"/>
              </a:moveTo>
              <a:lnTo>
                <a:pt x="696518" y="244375"/>
              </a:lnTo>
              <a:lnTo>
                <a:pt x="0" y="244375"/>
              </a:lnTo>
              <a:lnTo>
                <a:pt x="0" y="36752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5991B9-8B66-446A-B9BC-AD6F44CF382A}">
      <dsp:nvSpPr>
        <dsp:cNvPr id="0" name=""/>
        <dsp:cNvSpPr/>
      </dsp:nvSpPr>
      <dsp:spPr>
        <a:xfrm>
          <a:off x="4263298" y="2044793"/>
          <a:ext cx="2044317" cy="4056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2546"/>
              </a:lnTo>
              <a:lnTo>
                <a:pt x="2044317" y="282546"/>
              </a:lnTo>
              <a:lnTo>
                <a:pt x="2044317" y="40569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5D4039-F38C-4667-B371-9F0CE3934BA2}">
      <dsp:nvSpPr>
        <dsp:cNvPr id="0" name=""/>
        <dsp:cNvSpPr/>
      </dsp:nvSpPr>
      <dsp:spPr>
        <a:xfrm>
          <a:off x="2293089" y="2943142"/>
          <a:ext cx="1624708" cy="386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461"/>
              </a:lnTo>
              <a:lnTo>
                <a:pt x="1624708" y="263461"/>
              </a:lnTo>
              <a:lnTo>
                <a:pt x="1624708" y="386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0C5FB5-D312-4B38-9E5E-35DE62BF4D83}">
      <dsp:nvSpPr>
        <dsp:cNvPr id="0" name=""/>
        <dsp:cNvSpPr/>
      </dsp:nvSpPr>
      <dsp:spPr>
        <a:xfrm>
          <a:off x="2247369" y="2943142"/>
          <a:ext cx="91440" cy="3866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6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B61F28-7F99-420F-A66F-240A8810358D}">
      <dsp:nvSpPr>
        <dsp:cNvPr id="0" name=""/>
        <dsp:cNvSpPr/>
      </dsp:nvSpPr>
      <dsp:spPr>
        <a:xfrm>
          <a:off x="668381" y="2943142"/>
          <a:ext cx="1624708" cy="386606"/>
        </a:xfrm>
        <a:custGeom>
          <a:avLst/>
          <a:gdLst/>
          <a:ahLst/>
          <a:cxnLst/>
          <a:rect l="0" t="0" r="0" b="0"/>
          <a:pathLst>
            <a:path>
              <a:moveTo>
                <a:pt x="1624708" y="0"/>
              </a:moveTo>
              <a:lnTo>
                <a:pt x="1624708" y="263461"/>
              </a:lnTo>
              <a:lnTo>
                <a:pt x="0" y="263461"/>
              </a:lnTo>
              <a:lnTo>
                <a:pt x="0" y="386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4C73C0-FCBC-453F-926C-217F9AF95A6A}">
      <dsp:nvSpPr>
        <dsp:cNvPr id="0" name=""/>
        <dsp:cNvSpPr/>
      </dsp:nvSpPr>
      <dsp:spPr>
        <a:xfrm>
          <a:off x="2293089" y="2044793"/>
          <a:ext cx="1970209" cy="386606"/>
        </a:xfrm>
        <a:custGeom>
          <a:avLst/>
          <a:gdLst/>
          <a:ahLst/>
          <a:cxnLst/>
          <a:rect l="0" t="0" r="0" b="0"/>
          <a:pathLst>
            <a:path>
              <a:moveTo>
                <a:pt x="1970209" y="0"/>
              </a:moveTo>
              <a:lnTo>
                <a:pt x="1970209" y="263461"/>
              </a:lnTo>
              <a:lnTo>
                <a:pt x="0" y="263461"/>
              </a:lnTo>
              <a:lnTo>
                <a:pt x="0" y="3866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919C56-1D0F-4F28-B2EF-D546156E2E44}">
      <dsp:nvSpPr>
        <dsp:cNvPr id="0" name=""/>
        <dsp:cNvSpPr/>
      </dsp:nvSpPr>
      <dsp:spPr>
        <a:xfrm>
          <a:off x="2095325" y="114196"/>
          <a:ext cx="4335946" cy="19305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F66DAC-5411-4A28-B712-F99D5AC697C5}">
      <dsp:nvSpPr>
        <dsp:cNvPr id="0" name=""/>
        <dsp:cNvSpPr/>
      </dsp:nvSpPr>
      <dsp:spPr>
        <a:xfrm>
          <a:off x="2243026" y="254512"/>
          <a:ext cx="4335946" cy="19305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What causes a gas’s volume to change?</a:t>
          </a:r>
          <a:endParaRPr lang="en-US" sz="3600" kern="1200" dirty="0"/>
        </a:p>
      </dsp:txBody>
      <dsp:txXfrm>
        <a:off x="2243026" y="254512"/>
        <a:ext cx="4335946" cy="1930597"/>
      </dsp:txXfrm>
    </dsp:sp>
    <dsp:sp modelId="{163BD68E-0C4F-48EA-9E3A-3AC9BEAA5A28}">
      <dsp:nvSpPr>
        <dsp:cNvPr id="0" name=""/>
        <dsp:cNvSpPr/>
      </dsp:nvSpPr>
      <dsp:spPr>
        <a:xfrm>
          <a:off x="524626" y="2431400"/>
          <a:ext cx="3536926" cy="5117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40711D-1609-4F29-BB05-F610A4E93F67}">
      <dsp:nvSpPr>
        <dsp:cNvPr id="0" name=""/>
        <dsp:cNvSpPr/>
      </dsp:nvSpPr>
      <dsp:spPr>
        <a:xfrm>
          <a:off x="672327" y="2571716"/>
          <a:ext cx="3536926" cy="5117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Temperature</a:t>
          </a:r>
          <a:endParaRPr lang="en-US" sz="3200" kern="1200" dirty="0"/>
        </a:p>
      </dsp:txBody>
      <dsp:txXfrm>
        <a:off x="672327" y="2571716"/>
        <a:ext cx="3536926" cy="511741"/>
      </dsp:txXfrm>
    </dsp:sp>
    <dsp:sp modelId="{3D3A1367-5037-4830-80E0-5D8998D93B63}">
      <dsp:nvSpPr>
        <dsp:cNvPr id="0" name=""/>
        <dsp:cNvSpPr/>
      </dsp:nvSpPr>
      <dsp:spPr>
        <a:xfrm>
          <a:off x="3728" y="3329748"/>
          <a:ext cx="1329306" cy="17685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C1F90F-CA16-4BDF-A41C-6E21A298A52F}">
      <dsp:nvSpPr>
        <dsp:cNvPr id="0" name=""/>
        <dsp:cNvSpPr/>
      </dsp:nvSpPr>
      <dsp:spPr>
        <a:xfrm>
          <a:off x="151428" y="3470064"/>
          <a:ext cx="1329306" cy="17685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Measure of how fast particles are moving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151428" y="3470064"/>
        <a:ext cx="1329306" cy="1768502"/>
      </dsp:txXfrm>
    </dsp:sp>
    <dsp:sp modelId="{E8BB74E1-5CAE-486D-B978-7C434DE75F3A}">
      <dsp:nvSpPr>
        <dsp:cNvPr id="0" name=""/>
        <dsp:cNvSpPr/>
      </dsp:nvSpPr>
      <dsp:spPr>
        <a:xfrm>
          <a:off x="1628436" y="3329748"/>
          <a:ext cx="1329306" cy="23306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ECE541-070B-4B5D-94B1-B75BFE1BB35E}">
      <dsp:nvSpPr>
        <dsp:cNvPr id="0" name=""/>
        <dsp:cNvSpPr/>
      </dsp:nvSpPr>
      <dsp:spPr>
        <a:xfrm>
          <a:off x="1776137" y="3470064"/>
          <a:ext cx="1329306" cy="23306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The faster particles move, the more energy they have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1776137" y="3470064"/>
        <a:ext cx="1329306" cy="2330620"/>
      </dsp:txXfrm>
    </dsp:sp>
    <dsp:sp modelId="{B5A14946-2E80-4DE9-8620-A4D35F0394F1}">
      <dsp:nvSpPr>
        <dsp:cNvPr id="0" name=""/>
        <dsp:cNvSpPr/>
      </dsp:nvSpPr>
      <dsp:spPr>
        <a:xfrm>
          <a:off x="3253144" y="3329748"/>
          <a:ext cx="1329306" cy="8441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1270A8-A10A-4A3B-9CD4-11120FDD3E38}">
      <dsp:nvSpPr>
        <dsp:cNvPr id="0" name=""/>
        <dsp:cNvSpPr/>
      </dsp:nvSpPr>
      <dsp:spPr>
        <a:xfrm>
          <a:off x="3400845" y="3470064"/>
          <a:ext cx="1329306" cy="8441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Hotter = Faster!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3400845" y="3470064"/>
        <a:ext cx="1329306" cy="844109"/>
      </dsp:txXfrm>
    </dsp:sp>
    <dsp:sp modelId="{1BC472B5-F5E3-425C-BF13-58DCCBA97A72}">
      <dsp:nvSpPr>
        <dsp:cNvPr id="0" name=""/>
        <dsp:cNvSpPr/>
      </dsp:nvSpPr>
      <dsp:spPr>
        <a:xfrm>
          <a:off x="4729098" y="2450485"/>
          <a:ext cx="3157037" cy="5117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84EE1F-F30F-41B0-8A26-5E073CE36BB5}">
      <dsp:nvSpPr>
        <dsp:cNvPr id="0" name=""/>
        <dsp:cNvSpPr/>
      </dsp:nvSpPr>
      <dsp:spPr>
        <a:xfrm>
          <a:off x="4876799" y="2590801"/>
          <a:ext cx="3157037" cy="5117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/>
              </a:solidFill>
            </a:rPr>
            <a:t>Pressure</a:t>
          </a:r>
          <a:endParaRPr lang="en-US" sz="3600" kern="1200" dirty="0">
            <a:solidFill>
              <a:schemeClr val="tx1"/>
            </a:solidFill>
          </a:endParaRPr>
        </a:p>
      </dsp:txBody>
      <dsp:txXfrm>
        <a:off x="4876799" y="2590801"/>
        <a:ext cx="3157037" cy="511741"/>
      </dsp:txXfrm>
    </dsp:sp>
    <dsp:sp modelId="{DF6EAB4B-AA8C-4BB3-9B21-8ED8E99BA1ED}">
      <dsp:nvSpPr>
        <dsp:cNvPr id="0" name=""/>
        <dsp:cNvSpPr/>
      </dsp:nvSpPr>
      <dsp:spPr>
        <a:xfrm>
          <a:off x="4877852" y="3329748"/>
          <a:ext cx="1466491" cy="28927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1C428F-4EC9-4D64-ACF8-C66ADB045A2B}">
      <dsp:nvSpPr>
        <dsp:cNvPr id="0" name=""/>
        <dsp:cNvSpPr/>
      </dsp:nvSpPr>
      <dsp:spPr>
        <a:xfrm>
          <a:off x="5025553" y="3470064"/>
          <a:ext cx="1466491" cy="28927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The number of times particles of gas hit the inside of their container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5025553" y="3470064"/>
        <a:ext cx="1466491" cy="2892738"/>
      </dsp:txXfrm>
    </dsp:sp>
    <dsp:sp modelId="{537C0126-4652-4447-8903-E416A457DBA3}">
      <dsp:nvSpPr>
        <dsp:cNvPr id="0" name=""/>
        <dsp:cNvSpPr/>
      </dsp:nvSpPr>
      <dsp:spPr>
        <a:xfrm>
          <a:off x="6639745" y="3329748"/>
          <a:ext cx="1329306" cy="26582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73591A-8281-450A-B985-83D6C115480C}">
      <dsp:nvSpPr>
        <dsp:cNvPr id="0" name=""/>
        <dsp:cNvSpPr/>
      </dsp:nvSpPr>
      <dsp:spPr>
        <a:xfrm>
          <a:off x="6787446" y="3470064"/>
          <a:ext cx="1329306" cy="26582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The more particles in a space, the higher the pressure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6787446" y="3470064"/>
        <a:ext cx="1329306" cy="265823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724AA8-7FAC-44DF-ACCE-825E785945AA}">
      <dsp:nvSpPr>
        <dsp:cNvPr id="0" name=""/>
        <dsp:cNvSpPr/>
      </dsp:nvSpPr>
      <dsp:spPr>
        <a:xfrm>
          <a:off x="6423452" y="2943142"/>
          <a:ext cx="880946" cy="386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461"/>
              </a:lnTo>
              <a:lnTo>
                <a:pt x="880946" y="263461"/>
              </a:lnTo>
              <a:lnTo>
                <a:pt x="880946" y="386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52F9FF-FACF-436A-A8CC-D1F8B475644B}">
      <dsp:nvSpPr>
        <dsp:cNvPr id="0" name=""/>
        <dsp:cNvSpPr/>
      </dsp:nvSpPr>
      <dsp:spPr>
        <a:xfrm>
          <a:off x="5611098" y="2943142"/>
          <a:ext cx="812354" cy="386606"/>
        </a:xfrm>
        <a:custGeom>
          <a:avLst/>
          <a:gdLst/>
          <a:ahLst/>
          <a:cxnLst/>
          <a:rect l="0" t="0" r="0" b="0"/>
          <a:pathLst>
            <a:path>
              <a:moveTo>
                <a:pt x="812354" y="0"/>
              </a:moveTo>
              <a:lnTo>
                <a:pt x="812354" y="263461"/>
              </a:lnTo>
              <a:lnTo>
                <a:pt x="0" y="263461"/>
              </a:lnTo>
              <a:lnTo>
                <a:pt x="0" y="386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5991B9-8B66-446A-B9BC-AD6F44CF382A}">
      <dsp:nvSpPr>
        <dsp:cNvPr id="0" name=""/>
        <dsp:cNvSpPr/>
      </dsp:nvSpPr>
      <dsp:spPr>
        <a:xfrm>
          <a:off x="4263298" y="2044793"/>
          <a:ext cx="2160153" cy="386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461"/>
              </a:lnTo>
              <a:lnTo>
                <a:pt x="2160153" y="263461"/>
              </a:lnTo>
              <a:lnTo>
                <a:pt x="2160153" y="3866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5D4039-F38C-4667-B371-9F0CE3934BA2}">
      <dsp:nvSpPr>
        <dsp:cNvPr id="0" name=""/>
        <dsp:cNvSpPr/>
      </dsp:nvSpPr>
      <dsp:spPr>
        <a:xfrm>
          <a:off x="2293089" y="2943142"/>
          <a:ext cx="1624708" cy="386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461"/>
              </a:lnTo>
              <a:lnTo>
                <a:pt x="1624708" y="263461"/>
              </a:lnTo>
              <a:lnTo>
                <a:pt x="1624708" y="386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0C5FB5-D312-4B38-9E5E-35DE62BF4D83}">
      <dsp:nvSpPr>
        <dsp:cNvPr id="0" name=""/>
        <dsp:cNvSpPr/>
      </dsp:nvSpPr>
      <dsp:spPr>
        <a:xfrm>
          <a:off x="2247369" y="2943142"/>
          <a:ext cx="91440" cy="3866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6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B61F28-7F99-420F-A66F-240A8810358D}">
      <dsp:nvSpPr>
        <dsp:cNvPr id="0" name=""/>
        <dsp:cNvSpPr/>
      </dsp:nvSpPr>
      <dsp:spPr>
        <a:xfrm>
          <a:off x="668381" y="2943142"/>
          <a:ext cx="1624708" cy="386606"/>
        </a:xfrm>
        <a:custGeom>
          <a:avLst/>
          <a:gdLst/>
          <a:ahLst/>
          <a:cxnLst/>
          <a:rect l="0" t="0" r="0" b="0"/>
          <a:pathLst>
            <a:path>
              <a:moveTo>
                <a:pt x="1624708" y="0"/>
              </a:moveTo>
              <a:lnTo>
                <a:pt x="1624708" y="263461"/>
              </a:lnTo>
              <a:lnTo>
                <a:pt x="0" y="263461"/>
              </a:lnTo>
              <a:lnTo>
                <a:pt x="0" y="386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4C73C0-FCBC-453F-926C-217F9AF95A6A}">
      <dsp:nvSpPr>
        <dsp:cNvPr id="0" name=""/>
        <dsp:cNvSpPr/>
      </dsp:nvSpPr>
      <dsp:spPr>
        <a:xfrm>
          <a:off x="2293089" y="2044793"/>
          <a:ext cx="1970209" cy="386606"/>
        </a:xfrm>
        <a:custGeom>
          <a:avLst/>
          <a:gdLst/>
          <a:ahLst/>
          <a:cxnLst/>
          <a:rect l="0" t="0" r="0" b="0"/>
          <a:pathLst>
            <a:path>
              <a:moveTo>
                <a:pt x="1970209" y="0"/>
              </a:moveTo>
              <a:lnTo>
                <a:pt x="1970209" y="263461"/>
              </a:lnTo>
              <a:lnTo>
                <a:pt x="0" y="263461"/>
              </a:lnTo>
              <a:lnTo>
                <a:pt x="0" y="3866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919C56-1D0F-4F28-B2EF-D546156E2E44}">
      <dsp:nvSpPr>
        <dsp:cNvPr id="0" name=""/>
        <dsp:cNvSpPr/>
      </dsp:nvSpPr>
      <dsp:spPr>
        <a:xfrm>
          <a:off x="2095325" y="114196"/>
          <a:ext cx="4335946" cy="19305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F66DAC-5411-4A28-B712-F99D5AC697C5}">
      <dsp:nvSpPr>
        <dsp:cNvPr id="0" name=""/>
        <dsp:cNvSpPr/>
      </dsp:nvSpPr>
      <dsp:spPr>
        <a:xfrm>
          <a:off x="2243026" y="254512"/>
          <a:ext cx="4335946" cy="19305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What causes a gas’s volume to change?</a:t>
          </a:r>
          <a:endParaRPr lang="en-US" sz="3600" kern="1200" dirty="0"/>
        </a:p>
      </dsp:txBody>
      <dsp:txXfrm>
        <a:off x="2243026" y="254512"/>
        <a:ext cx="4335946" cy="1930597"/>
      </dsp:txXfrm>
    </dsp:sp>
    <dsp:sp modelId="{163BD68E-0C4F-48EA-9E3A-3AC9BEAA5A28}">
      <dsp:nvSpPr>
        <dsp:cNvPr id="0" name=""/>
        <dsp:cNvSpPr/>
      </dsp:nvSpPr>
      <dsp:spPr>
        <a:xfrm>
          <a:off x="524626" y="2431400"/>
          <a:ext cx="3536926" cy="5117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40711D-1609-4F29-BB05-F610A4E93F67}">
      <dsp:nvSpPr>
        <dsp:cNvPr id="0" name=""/>
        <dsp:cNvSpPr/>
      </dsp:nvSpPr>
      <dsp:spPr>
        <a:xfrm>
          <a:off x="672327" y="2571716"/>
          <a:ext cx="3536926" cy="5117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Temperature</a:t>
          </a:r>
          <a:endParaRPr lang="en-US" sz="3200" kern="1200" dirty="0"/>
        </a:p>
      </dsp:txBody>
      <dsp:txXfrm>
        <a:off x="672327" y="2571716"/>
        <a:ext cx="3536926" cy="511741"/>
      </dsp:txXfrm>
    </dsp:sp>
    <dsp:sp modelId="{3D3A1367-5037-4830-80E0-5D8998D93B63}">
      <dsp:nvSpPr>
        <dsp:cNvPr id="0" name=""/>
        <dsp:cNvSpPr/>
      </dsp:nvSpPr>
      <dsp:spPr>
        <a:xfrm>
          <a:off x="3728" y="3329748"/>
          <a:ext cx="1329306" cy="17685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C1F90F-CA16-4BDF-A41C-6E21A298A52F}">
      <dsp:nvSpPr>
        <dsp:cNvPr id="0" name=""/>
        <dsp:cNvSpPr/>
      </dsp:nvSpPr>
      <dsp:spPr>
        <a:xfrm>
          <a:off x="151428" y="3470064"/>
          <a:ext cx="1329306" cy="17685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Measure of how fast particles are moving</a:t>
          </a:r>
          <a:endParaRPr lang="en-US" sz="2000" kern="1200" dirty="0"/>
        </a:p>
      </dsp:txBody>
      <dsp:txXfrm>
        <a:off x="151428" y="3470064"/>
        <a:ext cx="1329306" cy="1768502"/>
      </dsp:txXfrm>
    </dsp:sp>
    <dsp:sp modelId="{E8BB74E1-5CAE-486D-B978-7C434DE75F3A}">
      <dsp:nvSpPr>
        <dsp:cNvPr id="0" name=""/>
        <dsp:cNvSpPr/>
      </dsp:nvSpPr>
      <dsp:spPr>
        <a:xfrm>
          <a:off x="1628436" y="3329748"/>
          <a:ext cx="1329306" cy="23306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ECE541-070B-4B5D-94B1-B75BFE1BB35E}">
      <dsp:nvSpPr>
        <dsp:cNvPr id="0" name=""/>
        <dsp:cNvSpPr/>
      </dsp:nvSpPr>
      <dsp:spPr>
        <a:xfrm>
          <a:off x="1776137" y="3470064"/>
          <a:ext cx="1329306" cy="23306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The faster particles move, the more energy they have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1776137" y="3470064"/>
        <a:ext cx="1329306" cy="2330620"/>
      </dsp:txXfrm>
    </dsp:sp>
    <dsp:sp modelId="{B5A14946-2E80-4DE9-8620-A4D35F0394F1}">
      <dsp:nvSpPr>
        <dsp:cNvPr id="0" name=""/>
        <dsp:cNvSpPr/>
      </dsp:nvSpPr>
      <dsp:spPr>
        <a:xfrm>
          <a:off x="3253144" y="3329748"/>
          <a:ext cx="1329306" cy="8441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1270A8-A10A-4A3B-9CD4-11120FDD3E38}">
      <dsp:nvSpPr>
        <dsp:cNvPr id="0" name=""/>
        <dsp:cNvSpPr/>
      </dsp:nvSpPr>
      <dsp:spPr>
        <a:xfrm>
          <a:off x="3400845" y="3470064"/>
          <a:ext cx="1329306" cy="8441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Hotter = Faster!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3400845" y="3470064"/>
        <a:ext cx="1329306" cy="844109"/>
      </dsp:txXfrm>
    </dsp:sp>
    <dsp:sp modelId="{1BC472B5-F5E3-425C-BF13-58DCCBA97A72}">
      <dsp:nvSpPr>
        <dsp:cNvPr id="0" name=""/>
        <dsp:cNvSpPr/>
      </dsp:nvSpPr>
      <dsp:spPr>
        <a:xfrm>
          <a:off x="4844934" y="2431400"/>
          <a:ext cx="3157037" cy="5117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84EE1F-F30F-41B0-8A26-5E073CE36BB5}">
      <dsp:nvSpPr>
        <dsp:cNvPr id="0" name=""/>
        <dsp:cNvSpPr/>
      </dsp:nvSpPr>
      <dsp:spPr>
        <a:xfrm>
          <a:off x="4992634" y="2571716"/>
          <a:ext cx="3157037" cy="5117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Pressure</a:t>
          </a:r>
          <a:endParaRPr lang="en-US" sz="3600" kern="1200" dirty="0"/>
        </a:p>
      </dsp:txBody>
      <dsp:txXfrm>
        <a:off x="4992634" y="2571716"/>
        <a:ext cx="3157037" cy="511741"/>
      </dsp:txXfrm>
    </dsp:sp>
    <dsp:sp modelId="{DF6EAB4B-AA8C-4BB3-9B21-8ED8E99BA1ED}">
      <dsp:nvSpPr>
        <dsp:cNvPr id="0" name=""/>
        <dsp:cNvSpPr/>
      </dsp:nvSpPr>
      <dsp:spPr>
        <a:xfrm>
          <a:off x="4877852" y="3329748"/>
          <a:ext cx="1466491" cy="28927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1C428F-4EC9-4D64-ACF8-C66ADB045A2B}">
      <dsp:nvSpPr>
        <dsp:cNvPr id="0" name=""/>
        <dsp:cNvSpPr/>
      </dsp:nvSpPr>
      <dsp:spPr>
        <a:xfrm>
          <a:off x="5025553" y="3470064"/>
          <a:ext cx="1466491" cy="28927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The number of times particles of gas hit the inside of their container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5025553" y="3470064"/>
        <a:ext cx="1466491" cy="2892738"/>
      </dsp:txXfrm>
    </dsp:sp>
    <dsp:sp modelId="{537C0126-4652-4447-8903-E416A457DBA3}">
      <dsp:nvSpPr>
        <dsp:cNvPr id="0" name=""/>
        <dsp:cNvSpPr/>
      </dsp:nvSpPr>
      <dsp:spPr>
        <a:xfrm>
          <a:off x="6639745" y="3329748"/>
          <a:ext cx="1329306" cy="26582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73591A-8281-450A-B985-83D6C115480C}">
      <dsp:nvSpPr>
        <dsp:cNvPr id="0" name=""/>
        <dsp:cNvSpPr/>
      </dsp:nvSpPr>
      <dsp:spPr>
        <a:xfrm>
          <a:off x="6787446" y="3470064"/>
          <a:ext cx="1329306" cy="26582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The more particles in a space, the higher the pressure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6787446" y="3470064"/>
        <a:ext cx="1329306" cy="265823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724AA8-7FAC-44DF-ACCE-825E785945AA}">
      <dsp:nvSpPr>
        <dsp:cNvPr id="0" name=""/>
        <dsp:cNvSpPr/>
      </dsp:nvSpPr>
      <dsp:spPr>
        <a:xfrm>
          <a:off x="6423452" y="2943142"/>
          <a:ext cx="880946" cy="386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461"/>
              </a:lnTo>
              <a:lnTo>
                <a:pt x="880946" y="263461"/>
              </a:lnTo>
              <a:lnTo>
                <a:pt x="880946" y="386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52F9FF-FACF-436A-A8CC-D1F8B475644B}">
      <dsp:nvSpPr>
        <dsp:cNvPr id="0" name=""/>
        <dsp:cNvSpPr/>
      </dsp:nvSpPr>
      <dsp:spPr>
        <a:xfrm>
          <a:off x="5611098" y="2943142"/>
          <a:ext cx="812354" cy="386606"/>
        </a:xfrm>
        <a:custGeom>
          <a:avLst/>
          <a:gdLst/>
          <a:ahLst/>
          <a:cxnLst/>
          <a:rect l="0" t="0" r="0" b="0"/>
          <a:pathLst>
            <a:path>
              <a:moveTo>
                <a:pt x="812354" y="0"/>
              </a:moveTo>
              <a:lnTo>
                <a:pt x="812354" y="263461"/>
              </a:lnTo>
              <a:lnTo>
                <a:pt x="0" y="263461"/>
              </a:lnTo>
              <a:lnTo>
                <a:pt x="0" y="386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5991B9-8B66-446A-B9BC-AD6F44CF382A}">
      <dsp:nvSpPr>
        <dsp:cNvPr id="0" name=""/>
        <dsp:cNvSpPr/>
      </dsp:nvSpPr>
      <dsp:spPr>
        <a:xfrm>
          <a:off x="4263298" y="2044793"/>
          <a:ext cx="2160153" cy="386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461"/>
              </a:lnTo>
              <a:lnTo>
                <a:pt x="2160153" y="263461"/>
              </a:lnTo>
              <a:lnTo>
                <a:pt x="2160153" y="3866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5D4039-F38C-4667-B371-9F0CE3934BA2}">
      <dsp:nvSpPr>
        <dsp:cNvPr id="0" name=""/>
        <dsp:cNvSpPr/>
      </dsp:nvSpPr>
      <dsp:spPr>
        <a:xfrm>
          <a:off x="2293089" y="2943142"/>
          <a:ext cx="1624708" cy="386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461"/>
              </a:lnTo>
              <a:lnTo>
                <a:pt x="1624708" y="263461"/>
              </a:lnTo>
              <a:lnTo>
                <a:pt x="1624708" y="386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0C5FB5-D312-4B38-9E5E-35DE62BF4D83}">
      <dsp:nvSpPr>
        <dsp:cNvPr id="0" name=""/>
        <dsp:cNvSpPr/>
      </dsp:nvSpPr>
      <dsp:spPr>
        <a:xfrm>
          <a:off x="2247369" y="2943142"/>
          <a:ext cx="91440" cy="3866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6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B61F28-7F99-420F-A66F-240A8810358D}">
      <dsp:nvSpPr>
        <dsp:cNvPr id="0" name=""/>
        <dsp:cNvSpPr/>
      </dsp:nvSpPr>
      <dsp:spPr>
        <a:xfrm>
          <a:off x="668381" y="2943142"/>
          <a:ext cx="1624708" cy="386606"/>
        </a:xfrm>
        <a:custGeom>
          <a:avLst/>
          <a:gdLst/>
          <a:ahLst/>
          <a:cxnLst/>
          <a:rect l="0" t="0" r="0" b="0"/>
          <a:pathLst>
            <a:path>
              <a:moveTo>
                <a:pt x="1624708" y="0"/>
              </a:moveTo>
              <a:lnTo>
                <a:pt x="1624708" y="263461"/>
              </a:lnTo>
              <a:lnTo>
                <a:pt x="0" y="263461"/>
              </a:lnTo>
              <a:lnTo>
                <a:pt x="0" y="386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4C73C0-FCBC-453F-926C-217F9AF95A6A}">
      <dsp:nvSpPr>
        <dsp:cNvPr id="0" name=""/>
        <dsp:cNvSpPr/>
      </dsp:nvSpPr>
      <dsp:spPr>
        <a:xfrm>
          <a:off x="2293089" y="2044793"/>
          <a:ext cx="1970209" cy="386606"/>
        </a:xfrm>
        <a:custGeom>
          <a:avLst/>
          <a:gdLst/>
          <a:ahLst/>
          <a:cxnLst/>
          <a:rect l="0" t="0" r="0" b="0"/>
          <a:pathLst>
            <a:path>
              <a:moveTo>
                <a:pt x="1970209" y="0"/>
              </a:moveTo>
              <a:lnTo>
                <a:pt x="1970209" y="263461"/>
              </a:lnTo>
              <a:lnTo>
                <a:pt x="0" y="263461"/>
              </a:lnTo>
              <a:lnTo>
                <a:pt x="0" y="3866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919C56-1D0F-4F28-B2EF-D546156E2E44}">
      <dsp:nvSpPr>
        <dsp:cNvPr id="0" name=""/>
        <dsp:cNvSpPr/>
      </dsp:nvSpPr>
      <dsp:spPr>
        <a:xfrm>
          <a:off x="2095325" y="114196"/>
          <a:ext cx="4335946" cy="19305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F66DAC-5411-4A28-B712-F99D5AC697C5}">
      <dsp:nvSpPr>
        <dsp:cNvPr id="0" name=""/>
        <dsp:cNvSpPr/>
      </dsp:nvSpPr>
      <dsp:spPr>
        <a:xfrm>
          <a:off x="2243026" y="254512"/>
          <a:ext cx="4335946" cy="19305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What causes a gas’s volume to change?</a:t>
          </a:r>
          <a:endParaRPr lang="en-US" sz="3600" kern="1200" dirty="0"/>
        </a:p>
      </dsp:txBody>
      <dsp:txXfrm>
        <a:off x="2243026" y="254512"/>
        <a:ext cx="4335946" cy="1930597"/>
      </dsp:txXfrm>
    </dsp:sp>
    <dsp:sp modelId="{163BD68E-0C4F-48EA-9E3A-3AC9BEAA5A28}">
      <dsp:nvSpPr>
        <dsp:cNvPr id="0" name=""/>
        <dsp:cNvSpPr/>
      </dsp:nvSpPr>
      <dsp:spPr>
        <a:xfrm>
          <a:off x="524626" y="2431400"/>
          <a:ext cx="3536926" cy="5117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40711D-1609-4F29-BB05-F610A4E93F67}">
      <dsp:nvSpPr>
        <dsp:cNvPr id="0" name=""/>
        <dsp:cNvSpPr/>
      </dsp:nvSpPr>
      <dsp:spPr>
        <a:xfrm>
          <a:off x="672327" y="2571716"/>
          <a:ext cx="3536926" cy="5117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Temperature</a:t>
          </a:r>
          <a:endParaRPr lang="en-US" sz="3200" kern="1200" dirty="0"/>
        </a:p>
      </dsp:txBody>
      <dsp:txXfrm>
        <a:off x="672327" y="2571716"/>
        <a:ext cx="3536926" cy="511741"/>
      </dsp:txXfrm>
    </dsp:sp>
    <dsp:sp modelId="{3D3A1367-5037-4830-80E0-5D8998D93B63}">
      <dsp:nvSpPr>
        <dsp:cNvPr id="0" name=""/>
        <dsp:cNvSpPr/>
      </dsp:nvSpPr>
      <dsp:spPr>
        <a:xfrm>
          <a:off x="3728" y="3329748"/>
          <a:ext cx="1329306" cy="17685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C1F90F-CA16-4BDF-A41C-6E21A298A52F}">
      <dsp:nvSpPr>
        <dsp:cNvPr id="0" name=""/>
        <dsp:cNvSpPr/>
      </dsp:nvSpPr>
      <dsp:spPr>
        <a:xfrm>
          <a:off x="151428" y="3470064"/>
          <a:ext cx="1329306" cy="17685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Measure of how fast particles are moving</a:t>
          </a:r>
          <a:endParaRPr lang="en-US" sz="2000" kern="1200" dirty="0"/>
        </a:p>
      </dsp:txBody>
      <dsp:txXfrm>
        <a:off x="151428" y="3470064"/>
        <a:ext cx="1329306" cy="1768502"/>
      </dsp:txXfrm>
    </dsp:sp>
    <dsp:sp modelId="{E8BB74E1-5CAE-486D-B978-7C434DE75F3A}">
      <dsp:nvSpPr>
        <dsp:cNvPr id="0" name=""/>
        <dsp:cNvSpPr/>
      </dsp:nvSpPr>
      <dsp:spPr>
        <a:xfrm>
          <a:off x="1628436" y="3329748"/>
          <a:ext cx="1329306" cy="23306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ECE541-070B-4B5D-94B1-B75BFE1BB35E}">
      <dsp:nvSpPr>
        <dsp:cNvPr id="0" name=""/>
        <dsp:cNvSpPr/>
      </dsp:nvSpPr>
      <dsp:spPr>
        <a:xfrm>
          <a:off x="1776137" y="3470064"/>
          <a:ext cx="1329306" cy="23306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The faster particles move, the more energy they have</a:t>
          </a:r>
          <a:endParaRPr lang="en-US" sz="2000" kern="1200" dirty="0"/>
        </a:p>
      </dsp:txBody>
      <dsp:txXfrm>
        <a:off x="1776137" y="3470064"/>
        <a:ext cx="1329306" cy="2330620"/>
      </dsp:txXfrm>
    </dsp:sp>
    <dsp:sp modelId="{B5A14946-2E80-4DE9-8620-A4D35F0394F1}">
      <dsp:nvSpPr>
        <dsp:cNvPr id="0" name=""/>
        <dsp:cNvSpPr/>
      </dsp:nvSpPr>
      <dsp:spPr>
        <a:xfrm>
          <a:off x="3253144" y="3329748"/>
          <a:ext cx="1329306" cy="8441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1270A8-A10A-4A3B-9CD4-11120FDD3E38}">
      <dsp:nvSpPr>
        <dsp:cNvPr id="0" name=""/>
        <dsp:cNvSpPr/>
      </dsp:nvSpPr>
      <dsp:spPr>
        <a:xfrm>
          <a:off x="3400845" y="3470064"/>
          <a:ext cx="1329306" cy="8441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Hotter = Faster!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3400845" y="3470064"/>
        <a:ext cx="1329306" cy="844109"/>
      </dsp:txXfrm>
    </dsp:sp>
    <dsp:sp modelId="{1BC472B5-F5E3-425C-BF13-58DCCBA97A72}">
      <dsp:nvSpPr>
        <dsp:cNvPr id="0" name=""/>
        <dsp:cNvSpPr/>
      </dsp:nvSpPr>
      <dsp:spPr>
        <a:xfrm>
          <a:off x="4844934" y="2431400"/>
          <a:ext cx="3157037" cy="5117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84EE1F-F30F-41B0-8A26-5E073CE36BB5}">
      <dsp:nvSpPr>
        <dsp:cNvPr id="0" name=""/>
        <dsp:cNvSpPr/>
      </dsp:nvSpPr>
      <dsp:spPr>
        <a:xfrm>
          <a:off x="4992634" y="2571716"/>
          <a:ext cx="3157037" cy="5117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Pressure</a:t>
          </a:r>
          <a:endParaRPr lang="en-US" sz="3600" kern="1200" dirty="0"/>
        </a:p>
      </dsp:txBody>
      <dsp:txXfrm>
        <a:off x="4992634" y="2571716"/>
        <a:ext cx="3157037" cy="511741"/>
      </dsp:txXfrm>
    </dsp:sp>
    <dsp:sp modelId="{DF6EAB4B-AA8C-4BB3-9B21-8ED8E99BA1ED}">
      <dsp:nvSpPr>
        <dsp:cNvPr id="0" name=""/>
        <dsp:cNvSpPr/>
      </dsp:nvSpPr>
      <dsp:spPr>
        <a:xfrm>
          <a:off x="4877852" y="3329748"/>
          <a:ext cx="1466491" cy="28927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1C428F-4EC9-4D64-ACF8-C66ADB045A2B}">
      <dsp:nvSpPr>
        <dsp:cNvPr id="0" name=""/>
        <dsp:cNvSpPr/>
      </dsp:nvSpPr>
      <dsp:spPr>
        <a:xfrm>
          <a:off x="5025553" y="3470064"/>
          <a:ext cx="1466491" cy="28927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The number of times particles of gas hit the inside of their container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5025553" y="3470064"/>
        <a:ext cx="1466491" cy="2892738"/>
      </dsp:txXfrm>
    </dsp:sp>
    <dsp:sp modelId="{537C0126-4652-4447-8903-E416A457DBA3}">
      <dsp:nvSpPr>
        <dsp:cNvPr id="0" name=""/>
        <dsp:cNvSpPr/>
      </dsp:nvSpPr>
      <dsp:spPr>
        <a:xfrm>
          <a:off x="6639745" y="3329748"/>
          <a:ext cx="1329306" cy="26582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73591A-8281-450A-B985-83D6C115480C}">
      <dsp:nvSpPr>
        <dsp:cNvPr id="0" name=""/>
        <dsp:cNvSpPr/>
      </dsp:nvSpPr>
      <dsp:spPr>
        <a:xfrm>
          <a:off x="6787446" y="3470064"/>
          <a:ext cx="1329306" cy="26582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The more particles in a space, the higher the pressure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6787446" y="3470064"/>
        <a:ext cx="1329306" cy="265823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724AA8-7FAC-44DF-ACCE-825E785945AA}">
      <dsp:nvSpPr>
        <dsp:cNvPr id="0" name=""/>
        <dsp:cNvSpPr/>
      </dsp:nvSpPr>
      <dsp:spPr>
        <a:xfrm>
          <a:off x="6423452" y="2943142"/>
          <a:ext cx="880946" cy="386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461"/>
              </a:lnTo>
              <a:lnTo>
                <a:pt x="880946" y="263461"/>
              </a:lnTo>
              <a:lnTo>
                <a:pt x="880946" y="386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52F9FF-FACF-436A-A8CC-D1F8B475644B}">
      <dsp:nvSpPr>
        <dsp:cNvPr id="0" name=""/>
        <dsp:cNvSpPr/>
      </dsp:nvSpPr>
      <dsp:spPr>
        <a:xfrm>
          <a:off x="5611098" y="2943142"/>
          <a:ext cx="812354" cy="386606"/>
        </a:xfrm>
        <a:custGeom>
          <a:avLst/>
          <a:gdLst/>
          <a:ahLst/>
          <a:cxnLst/>
          <a:rect l="0" t="0" r="0" b="0"/>
          <a:pathLst>
            <a:path>
              <a:moveTo>
                <a:pt x="812354" y="0"/>
              </a:moveTo>
              <a:lnTo>
                <a:pt x="812354" y="263461"/>
              </a:lnTo>
              <a:lnTo>
                <a:pt x="0" y="263461"/>
              </a:lnTo>
              <a:lnTo>
                <a:pt x="0" y="386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5991B9-8B66-446A-B9BC-AD6F44CF382A}">
      <dsp:nvSpPr>
        <dsp:cNvPr id="0" name=""/>
        <dsp:cNvSpPr/>
      </dsp:nvSpPr>
      <dsp:spPr>
        <a:xfrm>
          <a:off x="4263298" y="2044793"/>
          <a:ext cx="2160153" cy="386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461"/>
              </a:lnTo>
              <a:lnTo>
                <a:pt x="2160153" y="263461"/>
              </a:lnTo>
              <a:lnTo>
                <a:pt x="2160153" y="3866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5D4039-F38C-4667-B371-9F0CE3934BA2}">
      <dsp:nvSpPr>
        <dsp:cNvPr id="0" name=""/>
        <dsp:cNvSpPr/>
      </dsp:nvSpPr>
      <dsp:spPr>
        <a:xfrm>
          <a:off x="2293089" y="2943142"/>
          <a:ext cx="1624708" cy="386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461"/>
              </a:lnTo>
              <a:lnTo>
                <a:pt x="1624708" y="263461"/>
              </a:lnTo>
              <a:lnTo>
                <a:pt x="1624708" y="386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0C5FB5-D312-4B38-9E5E-35DE62BF4D83}">
      <dsp:nvSpPr>
        <dsp:cNvPr id="0" name=""/>
        <dsp:cNvSpPr/>
      </dsp:nvSpPr>
      <dsp:spPr>
        <a:xfrm>
          <a:off x="2247369" y="2943142"/>
          <a:ext cx="91440" cy="3866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6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B61F28-7F99-420F-A66F-240A8810358D}">
      <dsp:nvSpPr>
        <dsp:cNvPr id="0" name=""/>
        <dsp:cNvSpPr/>
      </dsp:nvSpPr>
      <dsp:spPr>
        <a:xfrm>
          <a:off x="668381" y="2943142"/>
          <a:ext cx="1624708" cy="386606"/>
        </a:xfrm>
        <a:custGeom>
          <a:avLst/>
          <a:gdLst/>
          <a:ahLst/>
          <a:cxnLst/>
          <a:rect l="0" t="0" r="0" b="0"/>
          <a:pathLst>
            <a:path>
              <a:moveTo>
                <a:pt x="1624708" y="0"/>
              </a:moveTo>
              <a:lnTo>
                <a:pt x="1624708" y="263461"/>
              </a:lnTo>
              <a:lnTo>
                <a:pt x="0" y="263461"/>
              </a:lnTo>
              <a:lnTo>
                <a:pt x="0" y="386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4C73C0-FCBC-453F-926C-217F9AF95A6A}">
      <dsp:nvSpPr>
        <dsp:cNvPr id="0" name=""/>
        <dsp:cNvSpPr/>
      </dsp:nvSpPr>
      <dsp:spPr>
        <a:xfrm>
          <a:off x="2293089" y="2044793"/>
          <a:ext cx="1970209" cy="386606"/>
        </a:xfrm>
        <a:custGeom>
          <a:avLst/>
          <a:gdLst/>
          <a:ahLst/>
          <a:cxnLst/>
          <a:rect l="0" t="0" r="0" b="0"/>
          <a:pathLst>
            <a:path>
              <a:moveTo>
                <a:pt x="1970209" y="0"/>
              </a:moveTo>
              <a:lnTo>
                <a:pt x="1970209" y="263461"/>
              </a:lnTo>
              <a:lnTo>
                <a:pt x="0" y="263461"/>
              </a:lnTo>
              <a:lnTo>
                <a:pt x="0" y="3866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919C56-1D0F-4F28-B2EF-D546156E2E44}">
      <dsp:nvSpPr>
        <dsp:cNvPr id="0" name=""/>
        <dsp:cNvSpPr/>
      </dsp:nvSpPr>
      <dsp:spPr>
        <a:xfrm>
          <a:off x="2095325" y="114196"/>
          <a:ext cx="4335946" cy="19305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F66DAC-5411-4A28-B712-F99D5AC697C5}">
      <dsp:nvSpPr>
        <dsp:cNvPr id="0" name=""/>
        <dsp:cNvSpPr/>
      </dsp:nvSpPr>
      <dsp:spPr>
        <a:xfrm>
          <a:off x="2243026" y="254512"/>
          <a:ext cx="4335946" cy="19305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What causes a gas’s volume to change?</a:t>
          </a:r>
          <a:endParaRPr lang="en-US" sz="3600" kern="1200" dirty="0"/>
        </a:p>
      </dsp:txBody>
      <dsp:txXfrm>
        <a:off x="2243026" y="254512"/>
        <a:ext cx="4335946" cy="1930597"/>
      </dsp:txXfrm>
    </dsp:sp>
    <dsp:sp modelId="{163BD68E-0C4F-48EA-9E3A-3AC9BEAA5A28}">
      <dsp:nvSpPr>
        <dsp:cNvPr id="0" name=""/>
        <dsp:cNvSpPr/>
      </dsp:nvSpPr>
      <dsp:spPr>
        <a:xfrm>
          <a:off x="524626" y="2431400"/>
          <a:ext cx="3536926" cy="5117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40711D-1609-4F29-BB05-F610A4E93F67}">
      <dsp:nvSpPr>
        <dsp:cNvPr id="0" name=""/>
        <dsp:cNvSpPr/>
      </dsp:nvSpPr>
      <dsp:spPr>
        <a:xfrm>
          <a:off x="672327" y="2571716"/>
          <a:ext cx="3536926" cy="5117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Temperature</a:t>
          </a:r>
          <a:endParaRPr lang="en-US" sz="3200" kern="1200" dirty="0"/>
        </a:p>
      </dsp:txBody>
      <dsp:txXfrm>
        <a:off x="672327" y="2571716"/>
        <a:ext cx="3536926" cy="511741"/>
      </dsp:txXfrm>
    </dsp:sp>
    <dsp:sp modelId="{3D3A1367-5037-4830-80E0-5D8998D93B63}">
      <dsp:nvSpPr>
        <dsp:cNvPr id="0" name=""/>
        <dsp:cNvSpPr/>
      </dsp:nvSpPr>
      <dsp:spPr>
        <a:xfrm>
          <a:off x="3728" y="3329748"/>
          <a:ext cx="1329306" cy="17685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C1F90F-CA16-4BDF-A41C-6E21A298A52F}">
      <dsp:nvSpPr>
        <dsp:cNvPr id="0" name=""/>
        <dsp:cNvSpPr/>
      </dsp:nvSpPr>
      <dsp:spPr>
        <a:xfrm>
          <a:off x="151428" y="3470064"/>
          <a:ext cx="1329306" cy="17685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Measure of how fast particles are moving</a:t>
          </a:r>
          <a:endParaRPr lang="en-US" sz="2000" kern="1200" dirty="0"/>
        </a:p>
      </dsp:txBody>
      <dsp:txXfrm>
        <a:off x="151428" y="3470064"/>
        <a:ext cx="1329306" cy="1768502"/>
      </dsp:txXfrm>
    </dsp:sp>
    <dsp:sp modelId="{E8BB74E1-5CAE-486D-B978-7C434DE75F3A}">
      <dsp:nvSpPr>
        <dsp:cNvPr id="0" name=""/>
        <dsp:cNvSpPr/>
      </dsp:nvSpPr>
      <dsp:spPr>
        <a:xfrm>
          <a:off x="1628436" y="3329748"/>
          <a:ext cx="1329306" cy="23306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ECE541-070B-4B5D-94B1-B75BFE1BB35E}">
      <dsp:nvSpPr>
        <dsp:cNvPr id="0" name=""/>
        <dsp:cNvSpPr/>
      </dsp:nvSpPr>
      <dsp:spPr>
        <a:xfrm>
          <a:off x="1776137" y="3470064"/>
          <a:ext cx="1329306" cy="23306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The faster particles move, the more energy they have</a:t>
          </a:r>
          <a:endParaRPr lang="en-US" sz="2000" kern="1200" dirty="0"/>
        </a:p>
      </dsp:txBody>
      <dsp:txXfrm>
        <a:off x="1776137" y="3470064"/>
        <a:ext cx="1329306" cy="2330620"/>
      </dsp:txXfrm>
    </dsp:sp>
    <dsp:sp modelId="{B5A14946-2E80-4DE9-8620-A4D35F0394F1}">
      <dsp:nvSpPr>
        <dsp:cNvPr id="0" name=""/>
        <dsp:cNvSpPr/>
      </dsp:nvSpPr>
      <dsp:spPr>
        <a:xfrm>
          <a:off x="3253144" y="3329748"/>
          <a:ext cx="1329306" cy="8441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1270A8-A10A-4A3B-9CD4-11120FDD3E38}">
      <dsp:nvSpPr>
        <dsp:cNvPr id="0" name=""/>
        <dsp:cNvSpPr/>
      </dsp:nvSpPr>
      <dsp:spPr>
        <a:xfrm>
          <a:off x="3400845" y="3470064"/>
          <a:ext cx="1329306" cy="8441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Hotter = Faster!</a:t>
          </a:r>
          <a:endParaRPr lang="en-US" sz="2000" kern="1200" dirty="0"/>
        </a:p>
      </dsp:txBody>
      <dsp:txXfrm>
        <a:off x="3400845" y="3470064"/>
        <a:ext cx="1329306" cy="844109"/>
      </dsp:txXfrm>
    </dsp:sp>
    <dsp:sp modelId="{1BC472B5-F5E3-425C-BF13-58DCCBA97A72}">
      <dsp:nvSpPr>
        <dsp:cNvPr id="0" name=""/>
        <dsp:cNvSpPr/>
      </dsp:nvSpPr>
      <dsp:spPr>
        <a:xfrm>
          <a:off x="4844934" y="2431400"/>
          <a:ext cx="3157037" cy="5117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84EE1F-F30F-41B0-8A26-5E073CE36BB5}">
      <dsp:nvSpPr>
        <dsp:cNvPr id="0" name=""/>
        <dsp:cNvSpPr/>
      </dsp:nvSpPr>
      <dsp:spPr>
        <a:xfrm>
          <a:off x="4992634" y="2571716"/>
          <a:ext cx="3157037" cy="5117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Pressure</a:t>
          </a:r>
          <a:endParaRPr lang="en-US" sz="3600" kern="1200" dirty="0"/>
        </a:p>
      </dsp:txBody>
      <dsp:txXfrm>
        <a:off x="4992634" y="2571716"/>
        <a:ext cx="3157037" cy="511741"/>
      </dsp:txXfrm>
    </dsp:sp>
    <dsp:sp modelId="{DF6EAB4B-AA8C-4BB3-9B21-8ED8E99BA1ED}">
      <dsp:nvSpPr>
        <dsp:cNvPr id="0" name=""/>
        <dsp:cNvSpPr/>
      </dsp:nvSpPr>
      <dsp:spPr>
        <a:xfrm>
          <a:off x="4877852" y="3329748"/>
          <a:ext cx="1466491" cy="28927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1C428F-4EC9-4D64-ACF8-C66ADB045A2B}">
      <dsp:nvSpPr>
        <dsp:cNvPr id="0" name=""/>
        <dsp:cNvSpPr/>
      </dsp:nvSpPr>
      <dsp:spPr>
        <a:xfrm>
          <a:off x="5025553" y="3470064"/>
          <a:ext cx="1466491" cy="28927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The number of times particles of gas hit the inside of their container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5025553" y="3470064"/>
        <a:ext cx="1466491" cy="2892738"/>
      </dsp:txXfrm>
    </dsp:sp>
    <dsp:sp modelId="{537C0126-4652-4447-8903-E416A457DBA3}">
      <dsp:nvSpPr>
        <dsp:cNvPr id="0" name=""/>
        <dsp:cNvSpPr/>
      </dsp:nvSpPr>
      <dsp:spPr>
        <a:xfrm>
          <a:off x="6639745" y="3329748"/>
          <a:ext cx="1329306" cy="26582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73591A-8281-450A-B985-83D6C115480C}">
      <dsp:nvSpPr>
        <dsp:cNvPr id="0" name=""/>
        <dsp:cNvSpPr/>
      </dsp:nvSpPr>
      <dsp:spPr>
        <a:xfrm>
          <a:off x="6787446" y="3470064"/>
          <a:ext cx="1329306" cy="26582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The more particles in a space, the higher the pressure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6787446" y="3470064"/>
        <a:ext cx="1329306" cy="2658236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724AA8-7FAC-44DF-ACCE-825E785945AA}">
      <dsp:nvSpPr>
        <dsp:cNvPr id="0" name=""/>
        <dsp:cNvSpPr/>
      </dsp:nvSpPr>
      <dsp:spPr>
        <a:xfrm>
          <a:off x="6423452" y="2943142"/>
          <a:ext cx="880946" cy="386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461"/>
              </a:lnTo>
              <a:lnTo>
                <a:pt x="880946" y="263461"/>
              </a:lnTo>
              <a:lnTo>
                <a:pt x="880946" y="386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52F9FF-FACF-436A-A8CC-D1F8B475644B}">
      <dsp:nvSpPr>
        <dsp:cNvPr id="0" name=""/>
        <dsp:cNvSpPr/>
      </dsp:nvSpPr>
      <dsp:spPr>
        <a:xfrm>
          <a:off x="5611098" y="2943142"/>
          <a:ext cx="812354" cy="386606"/>
        </a:xfrm>
        <a:custGeom>
          <a:avLst/>
          <a:gdLst/>
          <a:ahLst/>
          <a:cxnLst/>
          <a:rect l="0" t="0" r="0" b="0"/>
          <a:pathLst>
            <a:path>
              <a:moveTo>
                <a:pt x="812354" y="0"/>
              </a:moveTo>
              <a:lnTo>
                <a:pt x="812354" y="263461"/>
              </a:lnTo>
              <a:lnTo>
                <a:pt x="0" y="263461"/>
              </a:lnTo>
              <a:lnTo>
                <a:pt x="0" y="386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5991B9-8B66-446A-B9BC-AD6F44CF382A}">
      <dsp:nvSpPr>
        <dsp:cNvPr id="0" name=""/>
        <dsp:cNvSpPr/>
      </dsp:nvSpPr>
      <dsp:spPr>
        <a:xfrm>
          <a:off x="4263298" y="2044793"/>
          <a:ext cx="2160153" cy="386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461"/>
              </a:lnTo>
              <a:lnTo>
                <a:pt x="2160153" y="263461"/>
              </a:lnTo>
              <a:lnTo>
                <a:pt x="2160153" y="3866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5D4039-F38C-4667-B371-9F0CE3934BA2}">
      <dsp:nvSpPr>
        <dsp:cNvPr id="0" name=""/>
        <dsp:cNvSpPr/>
      </dsp:nvSpPr>
      <dsp:spPr>
        <a:xfrm>
          <a:off x="2293089" y="2943142"/>
          <a:ext cx="1624708" cy="386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461"/>
              </a:lnTo>
              <a:lnTo>
                <a:pt x="1624708" y="263461"/>
              </a:lnTo>
              <a:lnTo>
                <a:pt x="1624708" y="386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0C5FB5-D312-4B38-9E5E-35DE62BF4D83}">
      <dsp:nvSpPr>
        <dsp:cNvPr id="0" name=""/>
        <dsp:cNvSpPr/>
      </dsp:nvSpPr>
      <dsp:spPr>
        <a:xfrm>
          <a:off x="2247369" y="2943142"/>
          <a:ext cx="91440" cy="3866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6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B61F28-7F99-420F-A66F-240A8810358D}">
      <dsp:nvSpPr>
        <dsp:cNvPr id="0" name=""/>
        <dsp:cNvSpPr/>
      </dsp:nvSpPr>
      <dsp:spPr>
        <a:xfrm>
          <a:off x="668381" y="2943142"/>
          <a:ext cx="1624708" cy="386606"/>
        </a:xfrm>
        <a:custGeom>
          <a:avLst/>
          <a:gdLst/>
          <a:ahLst/>
          <a:cxnLst/>
          <a:rect l="0" t="0" r="0" b="0"/>
          <a:pathLst>
            <a:path>
              <a:moveTo>
                <a:pt x="1624708" y="0"/>
              </a:moveTo>
              <a:lnTo>
                <a:pt x="1624708" y="263461"/>
              </a:lnTo>
              <a:lnTo>
                <a:pt x="0" y="263461"/>
              </a:lnTo>
              <a:lnTo>
                <a:pt x="0" y="386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4C73C0-FCBC-453F-926C-217F9AF95A6A}">
      <dsp:nvSpPr>
        <dsp:cNvPr id="0" name=""/>
        <dsp:cNvSpPr/>
      </dsp:nvSpPr>
      <dsp:spPr>
        <a:xfrm>
          <a:off x="2293089" y="2044793"/>
          <a:ext cx="1970209" cy="386606"/>
        </a:xfrm>
        <a:custGeom>
          <a:avLst/>
          <a:gdLst/>
          <a:ahLst/>
          <a:cxnLst/>
          <a:rect l="0" t="0" r="0" b="0"/>
          <a:pathLst>
            <a:path>
              <a:moveTo>
                <a:pt x="1970209" y="0"/>
              </a:moveTo>
              <a:lnTo>
                <a:pt x="1970209" y="263461"/>
              </a:lnTo>
              <a:lnTo>
                <a:pt x="0" y="263461"/>
              </a:lnTo>
              <a:lnTo>
                <a:pt x="0" y="3866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919C56-1D0F-4F28-B2EF-D546156E2E44}">
      <dsp:nvSpPr>
        <dsp:cNvPr id="0" name=""/>
        <dsp:cNvSpPr/>
      </dsp:nvSpPr>
      <dsp:spPr>
        <a:xfrm>
          <a:off x="2095325" y="114196"/>
          <a:ext cx="4335946" cy="19305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F66DAC-5411-4A28-B712-F99D5AC697C5}">
      <dsp:nvSpPr>
        <dsp:cNvPr id="0" name=""/>
        <dsp:cNvSpPr/>
      </dsp:nvSpPr>
      <dsp:spPr>
        <a:xfrm>
          <a:off x="2243026" y="254512"/>
          <a:ext cx="4335946" cy="19305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What causes a gas’s volume to change?</a:t>
          </a:r>
          <a:endParaRPr lang="en-US" sz="3600" kern="1200" dirty="0"/>
        </a:p>
      </dsp:txBody>
      <dsp:txXfrm>
        <a:off x="2243026" y="254512"/>
        <a:ext cx="4335946" cy="1930597"/>
      </dsp:txXfrm>
    </dsp:sp>
    <dsp:sp modelId="{163BD68E-0C4F-48EA-9E3A-3AC9BEAA5A28}">
      <dsp:nvSpPr>
        <dsp:cNvPr id="0" name=""/>
        <dsp:cNvSpPr/>
      </dsp:nvSpPr>
      <dsp:spPr>
        <a:xfrm>
          <a:off x="524626" y="2431400"/>
          <a:ext cx="3536926" cy="5117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40711D-1609-4F29-BB05-F610A4E93F67}">
      <dsp:nvSpPr>
        <dsp:cNvPr id="0" name=""/>
        <dsp:cNvSpPr/>
      </dsp:nvSpPr>
      <dsp:spPr>
        <a:xfrm>
          <a:off x="672327" y="2571716"/>
          <a:ext cx="3536926" cy="5117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Temperature</a:t>
          </a:r>
          <a:endParaRPr lang="en-US" sz="3200" kern="1200" dirty="0"/>
        </a:p>
      </dsp:txBody>
      <dsp:txXfrm>
        <a:off x="672327" y="2571716"/>
        <a:ext cx="3536926" cy="511741"/>
      </dsp:txXfrm>
    </dsp:sp>
    <dsp:sp modelId="{3D3A1367-5037-4830-80E0-5D8998D93B63}">
      <dsp:nvSpPr>
        <dsp:cNvPr id="0" name=""/>
        <dsp:cNvSpPr/>
      </dsp:nvSpPr>
      <dsp:spPr>
        <a:xfrm>
          <a:off x="3728" y="3329748"/>
          <a:ext cx="1329306" cy="17685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C1F90F-CA16-4BDF-A41C-6E21A298A52F}">
      <dsp:nvSpPr>
        <dsp:cNvPr id="0" name=""/>
        <dsp:cNvSpPr/>
      </dsp:nvSpPr>
      <dsp:spPr>
        <a:xfrm>
          <a:off x="151428" y="3470064"/>
          <a:ext cx="1329306" cy="17685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Measure of how fast particles are moving</a:t>
          </a:r>
          <a:endParaRPr lang="en-US" sz="2000" kern="1200" dirty="0"/>
        </a:p>
      </dsp:txBody>
      <dsp:txXfrm>
        <a:off x="151428" y="3470064"/>
        <a:ext cx="1329306" cy="1768502"/>
      </dsp:txXfrm>
    </dsp:sp>
    <dsp:sp modelId="{E8BB74E1-5CAE-486D-B978-7C434DE75F3A}">
      <dsp:nvSpPr>
        <dsp:cNvPr id="0" name=""/>
        <dsp:cNvSpPr/>
      </dsp:nvSpPr>
      <dsp:spPr>
        <a:xfrm>
          <a:off x="1628436" y="3329748"/>
          <a:ext cx="1329306" cy="23306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ECE541-070B-4B5D-94B1-B75BFE1BB35E}">
      <dsp:nvSpPr>
        <dsp:cNvPr id="0" name=""/>
        <dsp:cNvSpPr/>
      </dsp:nvSpPr>
      <dsp:spPr>
        <a:xfrm>
          <a:off x="1776137" y="3470064"/>
          <a:ext cx="1329306" cy="23306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The faster particles move, the more energy they have</a:t>
          </a:r>
          <a:endParaRPr lang="en-US" sz="2000" kern="1200" dirty="0"/>
        </a:p>
      </dsp:txBody>
      <dsp:txXfrm>
        <a:off x="1776137" y="3470064"/>
        <a:ext cx="1329306" cy="2330620"/>
      </dsp:txXfrm>
    </dsp:sp>
    <dsp:sp modelId="{B5A14946-2E80-4DE9-8620-A4D35F0394F1}">
      <dsp:nvSpPr>
        <dsp:cNvPr id="0" name=""/>
        <dsp:cNvSpPr/>
      </dsp:nvSpPr>
      <dsp:spPr>
        <a:xfrm>
          <a:off x="3253144" y="3329748"/>
          <a:ext cx="1329306" cy="8441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1270A8-A10A-4A3B-9CD4-11120FDD3E38}">
      <dsp:nvSpPr>
        <dsp:cNvPr id="0" name=""/>
        <dsp:cNvSpPr/>
      </dsp:nvSpPr>
      <dsp:spPr>
        <a:xfrm>
          <a:off x="3400845" y="3470064"/>
          <a:ext cx="1329306" cy="8441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Hotter = Faster!</a:t>
          </a:r>
          <a:endParaRPr lang="en-US" sz="2000" kern="1200" dirty="0"/>
        </a:p>
      </dsp:txBody>
      <dsp:txXfrm>
        <a:off x="3400845" y="3470064"/>
        <a:ext cx="1329306" cy="844109"/>
      </dsp:txXfrm>
    </dsp:sp>
    <dsp:sp modelId="{1BC472B5-F5E3-425C-BF13-58DCCBA97A72}">
      <dsp:nvSpPr>
        <dsp:cNvPr id="0" name=""/>
        <dsp:cNvSpPr/>
      </dsp:nvSpPr>
      <dsp:spPr>
        <a:xfrm>
          <a:off x="4844934" y="2431400"/>
          <a:ext cx="3157037" cy="5117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84EE1F-F30F-41B0-8A26-5E073CE36BB5}">
      <dsp:nvSpPr>
        <dsp:cNvPr id="0" name=""/>
        <dsp:cNvSpPr/>
      </dsp:nvSpPr>
      <dsp:spPr>
        <a:xfrm>
          <a:off x="4992634" y="2571716"/>
          <a:ext cx="3157037" cy="5117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Pressure</a:t>
          </a:r>
          <a:endParaRPr lang="en-US" sz="3600" kern="1200" dirty="0"/>
        </a:p>
      </dsp:txBody>
      <dsp:txXfrm>
        <a:off x="4992634" y="2571716"/>
        <a:ext cx="3157037" cy="511741"/>
      </dsp:txXfrm>
    </dsp:sp>
    <dsp:sp modelId="{DF6EAB4B-AA8C-4BB3-9B21-8ED8E99BA1ED}">
      <dsp:nvSpPr>
        <dsp:cNvPr id="0" name=""/>
        <dsp:cNvSpPr/>
      </dsp:nvSpPr>
      <dsp:spPr>
        <a:xfrm>
          <a:off x="4877852" y="3329748"/>
          <a:ext cx="1466491" cy="28927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1C428F-4EC9-4D64-ACF8-C66ADB045A2B}">
      <dsp:nvSpPr>
        <dsp:cNvPr id="0" name=""/>
        <dsp:cNvSpPr/>
      </dsp:nvSpPr>
      <dsp:spPr>
        <a:xfrm>
          <a:off x="5025553" y="3470064"/>
          <a:ext cx="1466491" cy="28927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The number of times particles of gas hit the inside of their container</a:t>
          </a:r>
          <a:endParaRPr lang="en-US" sz="2000" kern="1200" dirty="0"/>
        </a:p>
      </dsp:txBody>
      <dsp:txXfrm>
        <a:off x="5025553" y="3470064"/>
        <a:ext cx="1466491" cy="2892738"/>
      </dsp:txXfrm>
    </dsp:sp>
    <dsp:sp modelId="{537C0126-4652-4447-8903-E416A457DBA3}">
      <dsp:nvSpPr>
        <dsp:cNvPr id="0" name=""/>
        <dsp:cNvSpPr/>
      </dsp:nvSpPr>
      <dsp:spPr>
        <a:xfrm>
          <a:off x="6639745" y="3329748"/>
          <a:ext cx="1329306" cy="26582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73591A-8281-450A-B985-83D6C115480C}">
      <dsp:nvSpPr>
        <dsp:cNvPr id="0" name=""/>
        <dsp:cNvSpPr/>
      </dsp:nvSpPr>
      <dsp:spPr>
        <a:xfrm>
          <a:off x="6787446" y="3470064"/>
          <a:ext cx="1329306" cy="26582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bg1"/>
              </a:solidFill>
            </a:rPr>
            <a:t>The more particles in a space, the higher the pressure</a:t>
          </a:r>
          <a:endParaRPr lang="en-US" sz="2000" kern="1200" dirty="0">
            <a:solidFill>
              <a:schemeClr val="bg1"/>
            </a:solidFill>
          </a:endParaRPr>
        </a:p>
      </dsp:txBody>
      <dsp:txXfrm>
        <a:off x="6787446" y="3470064"/>
        <a:ext cx="1329306" cy="2658236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724AA8-7FAC-44DF-ACCE-825E785945AA}">
      <dsp:nvSpPr>
        <dsp:cNvPr id="0" name=""/>
        <dsp:cNvSpPr/>
      </dsp:nvSpPr>
      <dsp:spPr>
        <a:xfrm>
          <a:off x="6423452" y="2943142"/>
          <a:ext cx="880946" cy="386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461"/>
              </a:lnTo>
              <a:lnTo>
                <a:pt x="880946" y="263461"/>
              </a:lnTo>
              <a:lnTo>
                <a:pt x="880946" y="386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52F9FF-FACF-436A-A8CC-D1F8B475644B}">
      <dsp:nvSpPr>
        <dsp:cNvPr id="0" name=""/>
        <dsp:cNvSpPr/>
      </dsp:nvSpPr>
      <dsp:spPr>
        <a:xfrm>
          <a:off x="5611098" y="2943142"/>
          <a:ext cx="812354" cy="386606"/>
        </a:xfrm>
        <a:custGeom>
          <a:avLst/>
          <a:gdLst/>
          <a:ahLst/>
          <a:cxnLst/>
          <a:rect l="0" t="0" r="0" b="0"/>
          <a:pathLst>
            <a:path>
              <a:moveTo>
                <a:pt x="812354" y="0"/>
              </a:moveTo>
              <a:lnTo>
                <a:pt x="812354" y="263461"/>
              </a:lnTo>
              <a:lnTo>
                <a:pt x="0" y="263461"/>
              </a:lnTo>
              <a:lnTo>
                <a:pt x="0" y="386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5991B9-8B66-446A-B9BC-AD6F44CF382A}">
      <dsp:nvSpPr>
        <dsp:cNvPr id="0" name=""/>
        <dsp:cNvSpPr/>
      </dsp:nvSpPr>
      <dsp:spPr>
        <a:xfrm>
          <a:off x="4263298" y="2044793"/>
          <a:ext cx="2160153" cy="386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461"/>
              </a:lnTo>
              <a:lnTo>
                <a:pt x="2160153" y="263461"/>
              </a:lnTo>
              <a:lnTo>
                <a:pt x="2160153" y="3866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5D4039-F38C-4667-B371-9F0CE3934BA2}">
      <dsp:nvSpPr>
        <dsp:cNvPr id="0" name=""/>
        <dsp:cNvSpPr/>
      </dsp:nvSpPr>
      <dsp:spPr>
        <a:xfrm>
          <a:off x="2293089" y="2943142"/>
          <a:ext cx="1624708" cy="386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461"/>
              </a:lnTo>
              <a:lnTo>
                <a:pt x="1624708" y="263461"/>
              </a:lnTo>
              <a:lnTo>
                <a:pt x="1624708" y="386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0C5FB5-D312-4B38-9E5E-35DE62BF4D83}">
      <dsp:nvSpPr>
        <dsp:cNvPr id="0" name=""/>
        <dsp:cNvSpPr/>
      </dsp:nvSpPr>
      <dsp:spPr>
        <a:xfrm>
          <a:off x="2247369" y="2943142"/>
          <a:ext cx="91440" cy="3866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6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B61F28-7F99-420F-A66F-240A8810358D}">
      <dsp:nvSpPr>
        <dsp:cNvPr id="0" name=""/>
        <dsp:cNvSpPr/>
      </dsp:nvSpPr>
      <dsp:spPr>
        <a:xfrm>
          <a:off x="668381" y="2943142"/>
          <a:ext cx="1624708" cy="386606"/>
        </a:xfrm>
        <a:custGeom>
          <a:avLst/>
          <a:gdLst/>
          <a:ahLst/>
          <a:cxnLst/>
          <a:rect l="0" t="0" r="0" b="0"/>
          <a:pathLst>
            <a:path>
              <a:moveTo>
                <a:pt x="1624708" y="0"/>
              </a:moveTo>
              <a:lnTo>
                <a:pt x="1624708" y="263461"/>
              </a:lnTo>
              <a:lnTo>
                <a:pt x="0" y="263461"/>
              </a:lnTo>
              <a:lnTo>
                <a:pt x="0" y="386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4C73C0-FCBC-453F-926C-217F9AF95A6A}">
      <dsp:nvSpPr>
        <dsp:cNvPr id="0" name=""/>
        <dsp:cNvSpPr/>
      </dsp:nvSpPr>
      <dsp:spPr>
        <a:xfrm>
          <a:off x="2293089" y="2044793"/>
          <a:ext cx="1970209" cy="386606"/>
        </a:xfrm>
        <a:custGeom>
          <a:avLst/>
          <a:gdLst/>
          <a:ahLst/>
          <a:cxnLst/>
          <a:rect l="0" t="0" r="0" b="0"/>
          <a:pathLst>
            <a:path>
              <a:moveTo>
                <a:pt x="1970209" y="0"/>
              </a:moveTo>
              <a:lnTo>
                <a:pt x="1970209" y="263461"/>
              </a:lnTo>
              <a:lnTo>
                <a:pt x="0" y="263461"/>
              </a:lnTo>
              <a:lnTo>
                <a:pt x="0" y="3866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919C56-1D0F-4F28-B2EF-D546156E2E44}">
      <dsp:nvSpPr>
        <dsp:cNvPr id="0" name=""/>
        <dsp:cNvSpPr/>
      </dsp:nvSpPr>
      <dsp:spPr>
        <a:xfrm>
          <a:off x="2095325" y="114196"/>
          <a:ext cx="4335946" cy="19305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F66DAC-5411-4A28-B712-F99D5AC697C5}">
      <dsp:nvSpPr>
        <dsp:cNvPr id="0" name=""/>
        <dsp:cNvSpPr/>
      </dsp:nvSpPr>
      <dsp:spPr>
        <a:xfrm>
          <a:off x="2243026" y="254512"/>
          <a:ext cx="4335946" cy="19305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What causes a gas’s volume to change?</a:t>
          </a:r>
          <a:endParaRPr lang="en-US" sz="3600" kern="1200" dirty="0"/>
        </a:p>
      </dsp:txBody>
      <dsp:txXfrm>
        <a:off x="2243026" y="254512"/>
        <a:ext cx="4335946" cy="1930597"/>
      </dsp:txXfrm>
    </dsp:sp>
    <dsp:sp modelId="{163BD68E-0C4F-48EA-9E3A-3AC9BEAA5A28}">
      <dsp:nvSpPr>
        <dsp:cNvPr id="0" name=""/>
        <dsp:cNvSpPr/>
      </dsp:nvSpPr>
      <dsp:spPr>
        <a:xfrm>
          <a:off x="524626" y="2431400"/>
          <a:ext cx="3536926" cy="5117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40711D-1609-4F29-BB05-F610A4E93F67}">
      <dsp:nvSpPr>
        <dsp:cNvPr id="0" name=""/>
        <dsp:cNvSpPr/>
      </dsp:nvSpPr>
      <dsp:spPr>
        <a:xfrm>
          <a:off x="672327" y="2571716"/>
          <a:ext cx="3536926" cy="5117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Temperature</a:t>
          </a:r>
          <a:endParaRPr lang="en-US" sz="3200" kern="1200" dirty="0"/>
        </a:p>
      </dsp:txBody>
      <dsp:txXfrm>
        <a:off x="672327" y="2571716"/>
        <a:ext cx="3536926" cy="511741"/>
      </dsp:txXfrm>
    </dsp:sp>
    <dsp:sp modelId="{3D3A1367-5037-4830-80E0-5D8998D93B63}">
      <dsp:nvSpPr>
        <dsp:cNvPr id="0" name=""/>
        <dsp:cNvSpPr/>
      </dsp:nvSpPr>
      <dsp:spPr>
        <a:xfrm>
          <a:off x="3728" y="3329748"/>
          <a:ext cx="1329306" cy="17685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C1F90F-CA16-4BDF-A41C-6E21A298A52F}">
      <dsp:nvSpPr>
        <dsp:cNvPr id="0" name=""/>
        <dsp:cNvSpPr/>
      </dsp:nvSpPr>
      <dsp:spPr>
        <a:xfrm>
          <a:off x="151428" y="3470064"/>
          <a:ext cx="1329306" cy="17685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Measure of how fast particles are moving</a:t>
          </a:r>
          <a:endParaRPr lang="en-US" sz="2000" kern="1200" dirty="0"/>
        </a:p>
      </dsp:txBody>
      <dsp:txXfrm>
        <a:off x="151428" y="3470064"/>
        <a:ext cx="1329306" cy="1768502"/>
      </dsp:txXfrm>
    </dsp:sp>
    <dsp:sp modelId="{E8BB74E1-5CAE-486D-B978-7C434DE75F3A}">
      <dsp:nvSpPr>
        <dsp:cNvPr id="0" name=""/>
        <dsp:cNvSpPr/>
      </dsp:nvSpPr>
      <dsp:spPr>
        <a:xfrm>
          <a:off x="1628436" y="3329748"/>
          <a:ext cx="1329306" cy="23306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ECE541-070B-4B5D-94B1-B75BFE1BB35E}">
      <dsp:nvSpPr>
        <dsp:cNvPr id="0" name=""/>
        <dsp:cNvSpPr/>
      </dsp:nvSpPr>
      <dsp:spPr>
        <a:xfrm>
          <a:off x="1776137" y="3470064"/>
          <a:ext cx="1329306" cy="23306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The faster particles move, the more energy they have</a:t>
          </a:r>
          <a:endParaRPr lang="en-US" sz="2000" kern="1200" dirty="0"/>
        </a:p>
      </dsp:txBody>
      <dsp:txXfrm>
        <a:off x="1776137" y="3470064"/>
        <a:ext cx="1329306" cy="2330620"/>
      </dsp:txXfrm>
    </dsp:sp>
    <dsp:sp modelId="{B5A14946-2E80-4DE9-8620-A4D35F0394F1}">
      <dsp:nvSpPr>
        <dsp:cNvPr id="0" name=""/>
        <dsp:cNvSpPr/>
      </dsp:nvSpPr>
      <dsp:spPr>
        <a:xfrm>
          <a:off x="3253144" y="3329748"/>
          <a:ext cx="1329306" cy="8441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1270A8-A10A-4A3B-9CD4-11120FDD3E38}">
      <dsp:nvSpPr>
        <dsp:cNvPr id="0" name=""/>
        <dsp:cNvSpPr/>
      </dsp:nvSpPr>
      <dsp:spPr>
        <a:xfrm>
          <a:off x="3400845" y="3470064"/>
          <a:ext cx="1329306" cy="8441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Hotter = Faster!</a:t>
          </a:r>
          <a:endParaRPr lang="en-US" sz="2000" kern="1200" dirty="0"/>
        </a:p>
      </dsp:txBody>
      <dsp:txXfrm>
        <a:off x="3400845" y="3470064"/>
        <a:ext cx="1329306" cy="844109"/>
      </dsp:txXfrm>
    </dsp:sp>
    <dsp:sp modelId="{1BC472B5-F5E3-425C-BF13-58DCCBA97A72}">
      <dsp:nvSpPr>
        <dsp:cNvPr id="0" name=""/>
        <dsp:cNvSpPr/>
      </dsp:nvSpPr>
      <dsp:spPr>
        <a:xfrm>
          <a:off x="4844934" y="2431400"/>
          <a:ext cx="3157037" cy="5117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84EE1F-F30F-41B0-8A26-5E073CE36BB5}">
      <dsp:nvSpPr>
        <dsp:cNvPr id="0" name=""/>
        <dsp:cNvSpPr/>
      </dsp:nvSpPr>
      <dsp:spPr>
        <a:xfrm>
          <a:off x="4992634" y="2571716"/>
          <a:ext cx="3157037" cy="5117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Pressure</a:t>
          </a:r>
          <a:endParaRPr lang="en-US" sz="3600" kern="1200" dirty="0"/>
        </a:p>
      </dsp:txBody>
      <dsp:txXfrm>
        <a:off x="4992634" y="2571716"/>
        <a:ext cx="3157037" cy="511741"/>
      </dsp:txXfrm>
    </dsp:sp>
    <dsp:sp modelId="{DF6EAB4B-AA8C-4BB3-9B21-8ED8E99BA1ED}">
      <dsp:nvSpPr>
        <dsp:cNvPr id="0" name=""/>
        <dsp:cNvSpPr/>
      </dsp:nvSpPr>
      <dsp:spPr>
        <a:xfrm>
          <a:off x="4877852" y="3329748"/>
          <a:ext cx="1466491" cy="28927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1C428F-4EC9-4D64-ACF8-C66ADB045A2B}">
      <dsp:nvSpPr>
        <dsp:cNvPr id="0" name=""/>
        <dsp:cNvSpPr/>
      </dsp:nvSpPr>
      <dsp:spPr>
        <a:xfrm>
          <a:off x="5025553" y="3470064"/>
          <a:ext cx="1466491" cy="28927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The number of times particles of gas hit the inside of their container</a:t>
          </a:r>
          <a:endParaRPr lang="en-US" sz="2000" kern="1200" dirty="0"/>
        </a:p>
      </dsp:txBody>
      <dsp:txXfrm>
        <a:off x="5025553" y="3470064"/>
        <a:ext cx="1466491" cy="2892738"/>
      </dsp:txXfrm>
    </dsp:sp>
    <dsp:sp modelId="{537C0126-4652-4447-8903-E416A457DBA3}">
      <dsp:nvSpPr>
        <dsp:cNvPr id="0" name=""/>
        <dsp:cNvSpPr/>
      </dsp:nvSpPr>
      <dsp:spPr>
        <a:xfrm>
          <a:off x="6639745" y="3329748"/>
          <a:ext cx="1329306" cy="26582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73591A-8281-450A-B985-83D6C115480C}">
      <dsp:nvSpPr>
        <dsp:cNvPr id="0" name=""/>
        <dsp:cNvSpPr/>
      </dsp:nvSpPr>
      <dsp:spPr>
        <a:xfrm>
          <a:off x="6787446" y="3470064"/>
          <a:ext cx="1329306" cy="26582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The more particles in a space, the higher the pressure</a:t>
          </a:r>
          <a:endParaRPr lang="en-US" sz="2000" kern="1200" dirty="0"/>
        </a:p>
      </dsp:txBody>
      <dsp:txXfrm>
        <a:off x="6787446" y="3470064"/>
        <a:ext cx="1329306" cy="2658236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724AA8-7FAC-44DF-ACCE-825E785945AA}">
      <dsp:nvSpPr>
        <dsp:cNvPr id="0" name=""/>
        <dsp:cNvSpPr/>
      </dsp:nvSpPr>
      <dsp:spPr>
        <a:xfrm>
          <a:off x="6423452" y="2943142"/>
          <a:ext cx="880946" cy="386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461"/>
              </a:lnTo>
              <a:lnTo>
                <a:pt x="880946" y="263461"/>
              </a:lnTo>
              <a:lnTo>
                <a:pt x="880946" y="386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52F9FF-FACF-436A-A8CC-D1F8B475644B}">
      <dsp:nvSpPr>
        <dsp:cNvPr id="0" name=""/>
        <dsp:cNvSpPr/>
      </dsp:nvSpPr>
      <dsp:spPr>
        <a:xfrm>
          <a:off x="5611098" y="2943142"/>
          <a:ext cx="812354" cy="386606"/>
        </a:xfrm>
        <a:custGeom>
          <a:avLst/>
          <a:gdLst/>
          <a:ahLst/>
          <a:cxnLst/>
          <a:rect l="0" t="0" r="0" b="0"/>
          <a:pathLst>
            <a:path>
              <a:moveTo>
                <a:pt x="812354" y="0"/>
              </a:moveTo>
              <a:lnTo>
                <a:pt x="812354" y="263461"/>
              </a:lnTo>
              <a:lnTo>
                <a:pt x="0" y="263461"/>
              </a:lnTo>
              <a:lnTo>
                <a:pt x="0" y="386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5991B9-8B66-446A-B9BC-AD6F44CF382A}">
      <dsp:nvSpPr>
        <dsp:cNvPr id="0" name=""/>
        <dsp:cNvSpPr/>
      </dsp:nvSpPr>
      <dsp:spPr>
        <a:xfrm>
          <a:off x="4263298" y="2044793"/>
          <a:ext cx="2160153" cy="386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461"/>
              </a:lnTo>
              <a:lnTo>
                <a:pt x="2160153" y="263461"/>
              </a:lnTo>
              <a:lnTo>
                <a:pt x="2160153" y="3866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5D4039-F38C-4667-B371-9F0CE3934BA2}">
      <dsp:nvSpPr>
        <dsp:cNvPr id="0" name=""/>
        <dsp:cNvSpPr/>
      </dsp:nvSpPr>
      <dsp:spPr>
        <a:xfrm>
          <a:off x="2293089" y="2943142"/>
          <a:ext cx="1624708" cy="3866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461"/>
              </a:lnTo>
              <a:lnTo>
                <a:pt x="1624708" y="263461"/>
              </a:lnTo>
              <a:lnTo>
                <a:pt x="1624708" y="386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0C5FB5-D312-4B38-9E5E-35DE62BF4D83}">
      <dsp:nvSpPr>
        <dsp:cNvPr id="0" name=""/>
        <dsp:cNvSpPr/>
      </dsp:nvSpPr>
      <dsp:spPr>
        <a:xfrm>
          <a:off x="2247369" y="2943142"/>
          <a:ext cx="91440" cy="3866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6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B61F28-7F99-420F-A66F-240A8810358D}">
      <dsp:nvSpPr>
        <dsp:cNvPr id="0" name=""/>
        <dsp:cNvSpPr/>
      </dsp:nvSpPr>
      <dsp:spPr>
        <a:xfrm>
          <a:off x="668381" y="2943142"/>
          <a:ext cx="1624708" cy="386606"/>
        </a:xfrm>
        <a:custGeom>
          <a:avLst/>
          <a:gdLst/>
          <a:ahLst/>
          <a:cxnLst/>
          <a:rect l="0" t="0" r="0" b="0"/>
          <a:pathLst>
            <a:path>
              <a:moveTo>
                <a:pt x="1624708" y="0"/>
              </a:moveTo>
              <a:lnTo>
                <a:pt x="1624708" y="263461"/>
              </a:lnTo>
              <a:lnTo>
                <a:pt x="0" y="263461"/>
              </a:lnTo>
              <a:lnTo>
                <a:pt x="0" y="38660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4C73C0-FCBC-453F-926C-217F9AF95A6A}">
      <dsp:nvSpPr>
        <dsp:cNvPr id="0" name=""/>
        <dsp:cNvSpPr/>
      </dsp:nvSpPr>
      <dsp:spPr>
        <a:xfrm>
          <a:off x="2293089" y="2044793"/>
          <a:ext cx="1970209" cy="386606"/>
        </a:xfrm>
        <a:custGeom>
          <a:avLst/>
          <a:gdLst/>
          <a:ahLst/>
          <a:cxnLst/>
          <a:rect l="0" t="0" r="0" b="0"/>
          <a:pathLst>
            <a:path>
              <a:moveTo>
                <a:pt x="1970209" y="0"/>
              </a:moveTo>
              <a:lnTo>
                <a:pt x="1970209" y="263461"/>
              </a:lnTo>
              <a:lnTo>
                <a:pt x="0" y="263461"/>
              </a:lnTo>
              <a:lnTo>
                <a:pt x="0" y="3866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919C56-1D0F-4F28-B2EF-D546156E2E44}">
      <dsp:nvSpPr>
        <dsp:cNvPr id="0" name=""/>
        <dsp:cNvSpPr/>
      </dsp:nvSpPr>
      <dsp:spPr>
        <a:xfrm>
          <a:off x="2095325" y="114196"/>
          <a:ext cx="4335946" cy="19305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F66DAC-5411-4A28-B712-F99D5AC697C5}">
      <dsp:nvSpPr>
        <dsp:cNvPr id="0" name=""/>
        <dsp:cNvSpPr/>
      </dsp:nvSpPr>
      <dsp:spPr>
        <a:xfrm>
          <a:off x="2243026" y="254512"/>
          <a:ext cx="4335946" cy="19305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What causes a gas’s volume to change?</a:t>
          </a:r>
          <a:endParaRPr lang="en-US" sz="3600" kern="1200" dirty="0"/>
        </a:p>
      </dsp:txBody>
      <dsp:txXfrm>
        <a:off x="2243026" y="254512"/>
        <a:ext cx="4335946" cy="1930597"/>
      </dsp:txXfrm>
    </dsp:sp>
    <dsp:sp modelId="{163BD68E-0C4F-48EA-9E3A-3AC9BEAA5A28}">
      <dsp:nvSpPr>
        <dsp:cNvPr id="0" name=""/>
        <dsp:cNvSpPr/>
      </dsp:nvSpPr>
      <dsp:spPr>
        <a:xfrm>
          <a:off x="524626" y="2431400"/>
          <a:ext cx="3536926" cy="5117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40711D-1609-4F29-BB05-F610A4E93F67}">
      <dsp:nvSpPr>
        <dsp:cNvPr id="0" name=""/>
        <dsp:cNvSpPr/>
      </dsp:nvSpPr>
      <dsp:spPr>
        <a:xfrm>
          <a:off x="672327" y="2571716"/>
          <a:ext cx="3536926" cy="5117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Temperature</a:t>
          </a:r>
          <a:endParaRPr lang="en-US" sz="3200" kern="1200" dirty="0"/>
        </a:p>
      </dsp:txBody>
      <dsp:txXfrm>
        <a:off x="672327" y="2571716"/>
        <a:ext cx="3536926" cy="511741"/>
      </dsp:txXfrm>
    </dsp:sp>
    <dsp:sp modelId="{3D3A1367-5037-4830-80E0-5D8998D93B63}">
      <dsp:nvSpPr>
        <dsp:cNvPr id="0" name=""/>
        <dsp:cNvSpPr/>
      </dsp:nvSpPr>
      <dsp:spPr>
        <a:xfrm>
          <a:off x="3728" y="3329748"/>
          <a:ext cx="1329306" cy="17685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C1F90F-CA16-4BDF-A41C-6E21A298A52F}">
      <dsp:nvSpPr>
        <dsp:cNvPr id="0" name=""/>
        <dsp:cNvSpPr/>
      </dsp:nvSpPr>
      <dsp:spPr>
        <a:xfrm>
          <a:off x="151428" y="3470064"/>
          <a:ext cx="1329306" cy="17685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Measure of how fast particles are moving</a:t>
          </a:r>
          <a:endParaRPr lang="en-US" sz="2000" kern="1200" dirty="0"/>
        </a:p>
      </dsp:txBody>
      <dsp:txXfrm>
        <a:off x="151428" y="3470064"/>
        <a:ext cx="1329306" cy="1768502"/>
      </dsp:txXfrm>
    </dsp:sp>
    <dsp:sp modelId="{E8BB74E1-5CAE-486D-B978-7C434DE75F3A}">
      <dsp:nvSpPr>
        <dsp:cNvPr id="0" name=""/>
        <dsp:cNvSpPr/>
      </dsp:nvSpPr>
      <dsp:spPr>
        <a:xfrm>
          <a:off x="1628436" y="3329748"/>
          <a:ext cx="1329306" cy="23306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ECE541-070B-4B5D-94B1-B75BFE1BB35E}">
      <dsp:nvSpPr>
        <dsp:cNvPr id="0" name=""/>
        <dsp:cNvSpPr/>
      </dsp:nvSpPr>
      <dsp:spPr>
        <a:xfrm>
          <a:off x="1776137" y="3470064"/>
          <a:ext cx="1329306" cy="23306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The faster particles move, the more energy they have</a:t>
          </a:r>
          <a:endParaRPr lang="en-US" sz="2000" kern="1200" dirty="0"/>
        </a:p>
      </dsp:txBody>
      <dsp:txXfrm>
        <a:off x="1776137" y="3470064"/>
        <a:ext cx="1329306" cy="2330620"/>
      </dsp:txXfrm>
    </dsp:sp>
    <dsp:sp modelId="{B5A14946-2E80-4DE9-8620-A4D35F0394F1}">
      <dsp:nvSpPr>
        <dsp:cNvPr id="0" name=""/>
        <dsp:cNvSpPr/>
      </dsp:nvSpPr>
      <dsp:spPr>
        <a:xfrm>
          <a:off x="3253144" y="3329748"/>
          <a:ext cx="1329306" cy="8441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1270A8-A10A-4A3B-9CD4-11120FDD3E38}">
      <dsp:nvSpPr>
        <dsp:cNvPr id="0" name=""/>
        <dsp:cNvSpPr/>
      </dsp:nvSpPr>
      <dsp:spPr>
        <a:xfrm>
          <a:off x="3400845" y="3470064"/>
          <a:ext cx="1329306" cy="8441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Hotter = Faster!</a:t>
          </a:r>
          <a:endParaRPr lang="en-US" sz="2000" kern="1200" dirty="0"/>
        </a:p>
      </dsp:txBody>
      <dsp:txXfrm>
        <a:off x="3400845" y="3470064"/>
        <a:ext cx="1329306" cy="844109"/>
      </dsp:txXfrm>
    </dsp:sp>
    <dsp:sp modelId="{1BC472B5-F5E3-425C-BF13-58DCCBA97A72}">
      <dsp:nvSpPr>
        <dsp:cNvPr id="0" name=""/>
        <dsp:cNvSpPr/>
      </dsp:nvSpPr>
      <dsp:spPr>
        <a:xfrm>
          <a:off x="4844934" y="2431400"/>
          <a:ext cx="3157037" cy="5117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84EE1F-F30F-41B0-8A26-5E073CE36BB5}">
      <dsp:nvSpPr>
        <dsp:cNvPr id="0" name=""/>
        <dsp:cNvSpPr/>
      </dsp:nvSpPr>
      <dsp:spPr>
        <a:xfrm>
          <a:off x="4992634" y="2571716"/>
          <a:ext cx="3157037" cy="5117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Pressure</a:t>
          </a:r>
          <a:endParaRPr lang="en-US" sz="3600" kern="1200" dirty="0"/>
        </a:p>
      </dsp:txBody>
      <dsp:txXfrm>
        <a:off x="4992634" y="2571716"/>
        <a:ext cx="3157037" cy="511741"/>
      </dsp:txXfrm>
    </dsp:sp>
    <dsp:sp modelId="{DF6EAB4B-AA8C-4BB3-9B21-8ED8E99BA1ED}">
      <dsp:nvSpPr>
        <dsp:cNvPr id="0" name=""/>
        <dsp:cNvSpPr/>
      </dsp:nvSpPr>
      <dsp:spPr>
        <a:xfrm>
          <a:off x="4877852" y="3329748"/>
          <a:ext cx="1466491" cy="28927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1C428F-4EC9-4D64-ACF8-C66ADB045A2B}">
      <dsp:nvSpPr>
        <dsp:cNvPr id="0" name=""/>
        <dsp:cNvSpPr/>
      </dsp:nvSpPr>
      <dsp:spPr>
        <a:xfrm>
          <a:off x="5025553" y="3470064"/>
          <a:ext cx="1466491" cy="28927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The number of times particles of gas hit the inside of their container</a:t>
          </a:r>
          <a:endParaRPr lang="en-US" sz="2000" kern="1200" dirty="0"/>
        </a:p>
      </dsp:txBody>
      <dsp:txXfrm>
        <a:off x="5025553" y="3470064"/>
        <a:ext cx="1466491" cy="2892738"/>
      </dsp:txXfrm>
    </dsp:sp>
    <dsp:sp modelId="{537C0126-4652-4447-8903-E416A457DBA3}">
      <dsp:nvSpPr>
        <dsp:cNvPr id="0" name=""/>
        <dsp:cNvSpPr/>
      </dsp:nvSpPr>
      <dsp:spPr>
        <a:xfrm>
          <a:off x="6639745" y="3329748"/>
          <a:ext cx="1329306" cy="26582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73591A-8281-450A-B985-83D6C115480C}">
      <dsp:nvSpPr>
        <dsp:cNvPr id="0" name=""/>
        <dsp:cNvSpPr/>
      </dsp:nvSpPr>
      <dsp:spPr>
        <a:xfrm>
          <a:off x="6787446" y="3470064"/>
          <a:ext cx="1329306" cy="26582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The more particles in a space, the higher the pressure</a:t>
          </a:r>
          <a:endParaRPr lang="en-US" sz="2000" kern="1200" dirty="0"/>
        </a:p>
      </dsp:txBody>
      <dsp:txXfrm>
        <a:off x="6787446" y="3470064"/>
        <a:ext cx="1329306" cy="26582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A95C7E8-91C9-421E-AC18-B58F1C144AF7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1525395-365B-4FD5-A8CF-18F01EC33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C7E8-91C9-421E-AC18-B58F1C144AF7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5395-365B-4FD5-A8CF-18F01EC33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C7E8-91C9-421E-AC18-B58F1C144AF7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5395-365B-4FD5-A8CF-18F01EC33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A95C7E8-91C9-421E-AC18-B58F1C144AF7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1525395-365B-4FD5-A8CF-18F01EC339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A95C7E8-91C9-421E-AC18-B58F1C144AF7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1525395-365B-4FD5-A8CF-18F01EC33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C7E8-91C9-421E-AC18-B58F1C144AF7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5395-365B-4FD5-A8CF-18F01EC339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C7E8-91C9-421E-AC18-B58F1C144AF7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5395-365B-4FD5-A8CF-18F01EC339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95C7E8-91C9-421E-AC18-B58F1C144AF7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525395-365B-4FD5-A8CF-18F01EC339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C7E8-91C9-421E-AC18-B58F1C144AF7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25395-365B-4FD5-A8CF-18F01EC33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A95C7E8-91C9-421E-AC18-B58F1C144AF7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1525395-365B-4FD5-A8CF-18F01EC339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95C7E8-91C9-421E-AC18-B58F1C144AF7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525395-365B-4FD5-A8CF-18F01EC339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A95C7E8-91C9-421E-AC18-B58F1C144AF7}" type="datetimeFigureOut">
              <a:rPr lang="en-US" smtClean="0"/>
              <a:pPr/>
              <a:t>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1525395-365B-4FD5-A8CF-18F01EC33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randon\AppData\Local\Microsoft\Windows\Temporary Internet Files\Content.IE5\NV8XU84A\MP90044909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572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924800" cy="3646962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solidFill>
                  <a:schemeClr val="bg1"/>
                </a:solidFill>
              </a:rPr>
              <a:t>Behavior of Gases</a:t>
            </a:r>
            <a:endParaRPr lang="en-US" sz="8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533400" y="228600"/>
          <a:ext cx="81534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533400" y="228600"/>
          <a:ext cx="81534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35562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/>
              <a:t>Gas Behavior Laws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6500" y="419100"/>
            <a:ext cx="4191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6500" y="419100"/>
            <a:ext cx="4191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895600" y="457200"/>
            <a:ext cx="3733800" cy="2971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At a constant temperature, the volume of gas will do the opposite of the pressure.  So if the volume increases, the pressure will decrease. 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6500" y="419100"/>
            <a:ext cx="4191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895600" y="457200"/>
            <a:ext cx="3733800" cy="2971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At a constant temperature, the volume of gas will do the opposite of the pressure.  So if the volume increases, the pressure will decrease.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95600" y="3429000"/>
            <a:ext cx="3733800" cy="2971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At a constant pressure, the volume of gas changes in the same way that the temperature changes.  So if the temperature increases, the volume of the gas will increase. 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685800"/>
          <a:ext cx="7924800" cy="541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  <a:gridCol w="1981200"/>
                <a:gridCol w="1981200"/>
              </a:tblGrid>
              <a:tr h="10820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Temperature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Pressure</a:t>
                      </a:r>
                      <a:endParaRPr lang="en-US" dirty="0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Boyle’s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Boyle’s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Charles’s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endParaRPr lang="en-US" smtClean="0"/>
                    </a:p>
                    <a:p>
                      <a:pPr algn="ctr"/>
                      <a:r>
                        <a:rPr lang="en-US" smtClean="0"/>
                        <a:t>Charles’s </a:t>
                      </a:r>
                      <a:r>
                        <a:rPr lang="en-US" dirty="0" smtClean="0"/>
                        <a:t>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685800"/>
          <a:ext cx="7924800" cy="541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  <a:gridCol w="1981200"/>
                <a:gridCol w="1981200"/>
              </a:tblGrid>
              <a:tr h="10820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Temperature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Pressure</a:t>
                      </a:r>
                      <a:endParaRPr lang="en-US" dirty="0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Boyle’s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constant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Boyle’s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constant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Charles’s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Charles’s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685800"/>
          <a:ext cx="7924800" cy="541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  <a:gridCol w="1981200"/>
                <a:gridCol w="1981200"/>
              </a:tblGrid>
              <a:tr h="10820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Temperature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Pressure</a:t>
                      </a:r>
                      <a:endParaRPr lang="en-US" dirty="0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Boyle’s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constant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Boyle’s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constant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Charles’s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Charles’s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own Arrow 2"/>
          <p:cNvSpPr/>
          <p:nvPr/>
        </p:nvSpPr>
        <p:spPr>
          <a:xfrm>
            <a:off x="5105400" y="1828800"/>
            <a:ext cx="685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685800"/>
          <a:ext cx="7924800" cy="541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  <a:gridCol w="1981200"/>
                <a:gridCol w="1981200"/>
              </a:tblGrid>
              <a:tr h="10820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Temperature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Pressure</a:t>
                      </a:r>
                      <a:endParaRPr lang="en-US" dirty="0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Boyle’s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constant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Boyle’s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constant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Charles’s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Charles’s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own Arrow 2"/>
          <p:cNvSpPr/>
          <p:nvPr/>
        </p:nvSpPr>
        <p:spPr>
          <a:xfrm>
            <a:off x="5105400" y="1828800"/>
            <a:ext cx="685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 rot="10800000">
            <a:off x="7086600" y="1828800"/>
            <a:ext cx="685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What is a Gas??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7200" cy="4873752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A gas is a state of matter that has NO definite volume and NO definite shape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685800"/>
          <a:ext cx="7924800" cy="541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  <a:gridCol w="1981200"/>
                <a:gridCol w="1981200"/>
              </a:tblGrid>
              <a:tr h="10820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Temperature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Pressure</a:t>
                      </a:r>
                      <a:endParaRPr lang="en-US" dirty="0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Boyle’s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constant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Boyle’s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constant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Charles’s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Charles’s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own Arrow 2"/>
          <p:cNvSpPr/>
          <p:nvPr/>
        </p:nvSpPr>
        <p:spPr>
          <a:xfrm>
            <a:off x="5105400" y="1828800"/>
            <a:ext cx="685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 rot="10800000">
            <a:off x="7086600" y="1828800"/>
            <a:ext cx="685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 rot="10800000">
            <a:off x="5105400" y="2895600"/>
            <a:ext cx="685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685800"/>
          <a:ext cx="7924800" cy="541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  <a:gridCol w="1981200"/>
                <a:gridCol w="1981200"/>
              </a:tblGrid>
              <a:tr h="10820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Temperature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Pressure</a:t>
                      </a:r>
                      <a:endParaRPr lang="en-US" dirty="0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Boyle’s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constant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Boyle’s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constant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Charles’s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Charles’s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own Arrow 2"/>
          <p:cNvSpPr/>
          <p:nvPr/>
        </p:nvSpPr>
        <p:spPr>
          <a:xfrm>
            <a:off x="5105400" y="1828800"/>
            <a:ext cx="685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 rot="10800000">
            <a:off x="7086600" y="1828800"/>
            <a:ext cx="685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 rot="10800000">
            <a:off x="5105400" y="2895600"/>
            <a:ext cx="685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7086600" y="2971800"/>
            <a:ext cx="685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685800"/>
          <a:ext cx="7924800" cy="541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  <a:gridCol w="1981200"/>
                <a:gridCol w="1981200"/>
              </a:tblGrid>
              <a:tr h="10820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Temperature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Pressure</a:t>
                      </a:r>
                      <a:endParaRPr lang="en-US" dirty="0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Boyle’s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constant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Boyle’s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constant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Charles’s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constant</a:t>
                      </a:r>
                      <a:endParaRPr lang="en-US" dirty="0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Charles’s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constant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own Arrow 2"/>
          <p:cNvSpPr/>
          <p:nvPr/>
        </p:nvSpPr>
        <p:spPr>
          <a:xfrm>
            <a:off x="5105400" y="1828800"/>
            <a:ext cx="685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 rot="10800000">
            <a:off x="7086600" y="1828800"/>
            <a:ext cx="685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 rot="10800000">
            <a:off x="5105400" y="2895600"/>
            <a:ext cx="685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7086600" y="2971800"/>
            <a:ext cx="685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685800"/>
          <a:ext cx="7924800" cy="541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  <a:gridCol w="1981200"/>
                <a:gridCol w="1981200"/>
              </a:tblGrid>
              <a:tr h="10820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Temperature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Pressure</a:t>
                      </a:r>
                      <a:endParaRPr lang="en-US" dirty="0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Boyle’s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constant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Boyle’s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constant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Charles’s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constant</a:t>
                      </a:r>
                      <a:endParaRPr lang="en-US" dirty="0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Charles’s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constant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own Arrow 2"/>
          <p:cNvSpPr/>
          <p:nvPr/>
        </p:nvSpPr>
        <p:spPr>
          <a:xfrm>
            <a:off x="5105400" y="1828800"/>
            <a:ext cx="685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 rot="10800000">
            <a:off x="7086600" y="1828800"/>
            <a:ext cx="685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 rot="10800000">
            <a:off x="5105400" y="2895600"/>
            <a:ext cx="685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7086600" y="2971800"/>
            <a:ext cx="685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3124200" y="3962400"/>
            <a:ext cx="685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685800"/>
          <a:ext cx="7924800" cy="541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  <a:gridCol w="1981200"/>
                <a:gridCol w="1981200"/>
              </a:tblGrid>
              <a:tr h="10820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Temperature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Pressure</a:t>
                      </a:r>
                      <a:endParaRPr lang="en-US" dirty="0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Boyle’s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constant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Boyle’s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constant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Charles’s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constant</a:t>
                      </a:r>
                      <a:endParaRPr lang="en-US" dirty="0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Charles’s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constant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own Arrow 2"/>
          <p:cNvSpPr/>
          <p:nvPr/>
        </p:nvSpPr>
        <p:spPr>
          <a:xfrm>
            <a:off x="5105400" y="1828800"/>
            <a:ext cx="685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 rot="10800000">
            <a:off x="7086600" y="1828800"/>
            <a:ext cx="685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 rot="10800000">
            <a:off x="5105400" y="2895600"/>
            <a:ext cx="685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7086600" y="2971800"/>
            <a:ext cx="685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3124200" y="3962400"/>
            <a:ext cx="685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5105400" y="3962400"/>
            <a:ext cx="685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685800"/>
          <a:ext cx="7924800" cy="541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  <a:gridCol w="1981200"/>
                <a:gridCol w="1981200"/>
              </a:tblGrid>
              <a:tr h="10820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Temperature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Pressure</a:t>
                      </a:r>
                      <a:endParaRPr lang="en-US" dirty="0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Boyle’s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constant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Boyle’s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constant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Charles’s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constant</a:t>
                      </a:r>
                      <a:endParaRPr lang="en-US" dirty="0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Charles’s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constant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own Arrow 2"/>
          <p:cNvSpPr/>
          <p:nvPr/>
        </p:nvSpPr>
        <p:spPr>
          <a:xfrm>
            <a:off x="5105400" y="1828800"/>
            <a:ext cx="685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 rot="10800000">
            <a:off x="7086600" y="1828800"/>
            <a:ext cx="685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 rot="10800000">
            <a:off x="5105400" y="2895600"/>
            <a:ext cx="685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7086600" y="2971800"/>
            <a:ext cx="685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3124200" y="3962400"/>
            <a:ext cx="685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5105400" y="3962400"/>
            <a:ext cx="685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10800000">
            <a:off x="3124200" y="5029200"/>
            <a:ext cx="685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685800"/>
          <a:ext cx="7924800" cy="541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981200"/>
                <a:gridCol w="1981200"/>
                <a:gridCol w="1981200"/>
              </a:tblGrid>
              <a:tr h="10820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Temperature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Volume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Pressure</a:t>
                      </a:r>
                      <a:endParaRPr lang="en-US" dirty="0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Boyle’s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constant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Boyle’s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constant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Charles’s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constant</a:t>
                      </a:r>
                      <a:endParaRPr lang="en-US" dirty="0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Charles’s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constant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own Arrow 2"/>
          <p:cNvSpPr/>
          <p:nvPr/>
        </p:nvSpPr>
        <p:spPr>
          <a:xfrm>
            <a:off x="5105400" y="1828800"/>
            <a:ext cx="685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 rot="10800000">
            <a:off x="7086600" y="1828800"/>
            <a:ext cx="685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 rot="10800000">
            <a:off x="5105400" y="2895600"/>
            <a:ext cx="685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7086600" y="2971800"/>
            <a:ext cx="685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3124200" y="3962400"/>
            <a:ext cx="685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5105400" y="3962400"/>
            <a:ext cx="685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10800000">
            <a:off x="3124200" y="5029200"/>
            <a:ext cx="685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10800000">
            <a:off x="5105400" y="5029200"/>
            <a:ext cx="685800" cy="990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838200"/>
            <a:ext cx="7772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Boyle’s Law describes a relationship between ____________  and ___________.</a:t>
            </a:r>
          </a:p>
          <a:p>
            <a:endParaRPr lang="en-US" sz="4000" dirty="0" smtClean="0"/>
          </a:p>
          <a:p>
            <a:endParaRPr lang="en-US" sz="4000" dirty="0" smtClean="0"/>
          </a:p>
          <a:p>
            <a:r>
              <a:rPr lang="en-US" sz="4000" dirty="0" smtClean="0"/>
              <a:t>Charles’s Law describes a relationship between  _____________ and __________.</a:t>
            </a:r>
            <a:endParaRPr lang="en-US" sz="4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838200"/>
            <a:ext cx="7772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Boyle’s Law describes a relationship between ____________  and ___________.</a:t>
            </a:r>
          </a:p>
          <a:p>
            <a:endParaRPr lang="en-US" sz="4000" dirty="0" smtClean="0"/>
          </a:p>
          <a:p>
            <a:endParaRPr lang="en-US" sz="4000" dirty="0" smtClean="0"/>
          </a:p>
          <a:p>
            <a:r>
              <a:rPr lang="en-US" sz="4000" dirty="0" smtClean="0"/>
              <a:t>Charles’s Law describes a relationship between  _____________ and __________.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0574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VOLUME</a:t>
            </a:r>
            <a:endParaRPr lang="en-US" sz="32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838200"/>
            <a:ext cx="7772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Boyle’s Law describes a relationship between ____________  and ___________.</a:t>
            </a:r>
          </a:p>
          <a:p>
            <a:endParaRPr lang="en-US" sz="4000" dirty="0" smtClean="0"/>
          </a:p>
          <a:p>
            <a:endParaRPr lang="en-US" sz="4000" dirty="0" smtClean="0"/>
          </a:p>
          <a:p>
            <a:r>
              <a:rPr lang="en-US" sz="4000" dirty="0" smtClean="0"/>
              <a:t>Charles’s Law describes a relationship between  _____________ and __________.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0574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VOLUME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029200" y="19812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PRESSURE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533400" y="228600"/>
          <a:ext cx="81534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838200"/>
            <a:ext cx="7772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Boyle’s Law describes a relationship between ____________  and ___________.</a:t>
            </a:r>
          </a:p>
          <a:p>
            <a:endParaRPr lang="en-US" sz="4000" dirty="0" smtClean="0"/>
          </a:p>
          <a:p>
            <a:endParaRPr lang="en-US" sz="4000" dirty="0" smtClean="0"/>
          </a:p>
          <a:p>
            <a:r>
              <a:rPr lang="en-US" sz="4000" dirty="0" smtClean="0"/>
              <a:t>Charles’s Law describes a relationship between  _____________ and __________.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0574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VOLUME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029200" y="19812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PRESSURE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51054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VOLUME</a:t>
            </a:r>
            <a:endParaRPr lang="en-US" sz="32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838200"/>
            <a:ext cx="7772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Boyle’s Law describes a relationship between ____________  and ___________.</a:t>
            </a:r>
          </a:p>
          <a:p>
            <a:endParaRPr lang="en-US" sz="4000" dirty="0" smtClean="0"/>
          </a:p>
          <a:p>
            <a:endParaRPr lang="en-US" sz="4000" dirty="0" smtClean="0"/>
          </a:p>
          <a:p>
            <a:r>
              <a:rPr lang="en-US" sz="4000" dirty="0" smtClean="0"/>
              <a:t>Charles’s Law describes a relationship between  _____________ and __________.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20574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VOLUME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029200" y="19812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PRESSURE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51054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VOLUME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876800" y="50292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TEMPERATURE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533400" y="228600"/>
          <a:ext cx="81534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533400" y="228600"/>
          <a:ext cx="81534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533400" y="228600"/>
          <a:ext cx="81534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533400" y="228600"/>
          <a:ext cx="81534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533400" y="228600"/>
          <a:ext cx="81534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533400" y="228600"/>
          <a:ext cx="81534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138</TotalTime>
  <Words>862</Words>
  <Application>Microsoft Office PowerPoint</Application>
  <PresentationFormat>On-screen Show (4:3)</PresentationFormat>
  <Paragraphs>323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Oriel</vt:lpstr>
      <vt:lpstr>Behavior of Gases</vt:lpstr>
      <vt:lpstr>What is a Gas??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Gas Behavior Laws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 of Gases</dc:title>
  <dc:creator>Windows User</dc:creator>
  <cp:lastModifiedBy>rhaley</cp:lastModifiedBy>
  <cp:revision>7</cp:revision>
  <dcterms:created xsi:type="dcterms:W3CDTF">2014-01-23T00:37:26Z</dcterms:created>
  <dcterms:modified xsi:type="dcterms:W3CDTF">2014-01-23T17:22:42Z</dcterms:modified>
</cp:coreProperties>
</file>