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E5EE-33CF-4412-A36D-DE01F873D816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D35B-77BB-403D-9C3E-409966EF5CF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MtocN8ZN7sMHYM&amp;tbnid=hEH6aROqVk46zM:&amp;ved=0CAUQjRw&amp;url=http%3A%2F%2Fen.wikipedia.org%2Fwiki%2FBoeing_737&amp;ei=wr0CU9efH6mqsQSJ5IHIAg&amp;psig=AFQjCNGxPzpbAogtlv2Gl-IUbXZo6-EF-Q&amp;ust=1392774954985333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VHiX2cbGFqcSwM&amp;tbnid=RFj1uc1OOvxHUM:&amp;ved=0CAUQjRw&amp;url=http%3A%2F%2Fwww.discoverhover.org%2Finfoinstructors%2Fguide8.htm&amp;ei=374CU9b0D_TKsQS-goKABA&amp;psig=AFQjCNHJvbHpVHFuxlDq_A1ZEi4uppQqRw&amp;ust=1392775259177915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5IqlnM6skmddM&amp;tbnid=xiF6OkjruH1NjM:&amp;ved=0CAUQjRw&amp;url=http%3A%2F%2Fwww.sil.si.edu%2Fdigitalcollections%2Fhst%2Fscientific-identity%2Fcf%2Fby_name_display_results.cfm%3Fscientist%3DBernoulli%2C%2520Daniel&amp;ei=ZG0BU_m9KYflsATCjILICw&amp;bvm=bv.61535280,d.dmQ&amp;psig=AFQjCNGaKepoBcgWavyHVuvaU4ToSztUAg&amp;ust=13926888593892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0" y="0"/>
            <a:ext cx="9144000" cy="6858000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1981200"/>
            <a:ext cx="593502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Bernoulli’s </a:t>
            </a:r>
          </a:p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Principle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6388" name="Picture 4" descr="http://www.daviddarling.info/images/Bernoullis_princi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47800"/>
            <a:ext cx="4762500" cy="393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838200"/>
            <a:ext cx="338719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914400" y="1752600"/>
            <a:ext cx="3429000" cy="3429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Glue this graphic to page 42 in your Science Notebook!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 rot="10800000">
            <a:off x="533400" y="1143000"/>
            <a:ext cx="4648200" cy="5029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6670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As fluid velocity goes UP, </a:t>
            </a:r>
            <a:endParaRPr lang="en-US" sz="4800" dirty="0"/>
          </a:p>
        </p:txBody>
      </p:sp>
      <p:sp>
        <p:nvSpPr>
          <p:cNvPr id="6" name="Down Arrow 5"/>
          <p:cNvSpPr/>
          <p:nvPr/>
        </p:nvSpPr>
        <p:spPr>
          <a:xfrm>
            <a:off x="4114800" y="1066800"/>
            <a:ext cx="4648200" cy="5029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1905000"/>
            <a:ext cx="236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fluid pressure goes DOWN! </a:t>
            </a:r>
            <a:endParaRPr lang="en-U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upload.wikimedia.org/wikipedia/commons/a/a7/Air_Berlin_B737-700_Dreamliner_D-ABB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85800"/>
            <a:ext cx="8001000" cy="5334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6096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Baskerville Old Face" pitchFamily="18" charset="0"/>
              </a:rPr>
              <a:t>Bernoulli (eventually) makes way for FLIGHT!</a:t>
            </a:r>
            <a:endParaRPr lang="en-US" sz="48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609600" y="1295400"/>
            <a:ext cx="3048000" cy="441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Glue this graphic to page 43 in your SN.  Glue down ONLY the spine and cut the flaps so they will open!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data:image/jpeg;base64,/9j/4AAQSkZJRgABAQAAAQABAAD/2wCEAAkGBhQSEBUUEhQUFRQVGBUXGBcVFRgXGBQVFxgXFxwdGBsZHCYeGBskGRYYHy8gJCcpLCwuFx4xNTAqNSYrLSoBCQoKBQUFDQUFDSkYEhgpKSkpKSkpKSkpKSkpKSkpKSkpKSkpKSkpKSkpKSkpKSkpKSkpKSkpKSkpKSkpKSkpKf/AABEIAIcBdQMBIgACEQEDEQH/xAAbAAEAAgMBAQAAAAAAAAAAAAAABAYCAwUBB//EAFAQAAIBAwMBBAQHCwoEBAcAAAECAwAEEQUSITEGEyJBBxRRYSMycYGR0dIVFhdCUlNUVZOUoSQlMzRWYnKVpLFzksHTRdTi8AgmRHSCg7P/xAAUAQEAAAAAAAAAAAAAAAAAAAAA/8QAFBEBAAAAAAAAAAAAAAAAAAAAAP/aAAwDAQACEQMRAD8A+40pXB7WdqPUhD4UbvpDHmSURImI3kyzsCBwhHykUHepVQ1Pt93FvBKYllMpYuIJkkSKBDh5e84DKvhz0xkjPFb7vtuFvvVViBI7vJaVI2k7zGDAr474KCNxBHXAyQRQWilU297cTxPdq1ou20h7+RhOOYysrJtGzlj3LceXtrCT0hMtvLOUtmWPuR8FeJIA0sixjvCFxGoyTk/kmgutK4Gg9qPWIZ32KDA7IdkokR8RpICjgYIw4B44II8q4tr6UUdLJjA6i6LiTcQPVtgz4xjPiHKnABHPmKC80qpR9uJCiSNaSIk6sbfc67ncIZAkqgExFlViPjDjnBxnbddukHdGJRIsi2rkhwNi3U8cEfTPXc7f/rNBaKVSbX0oRMm5oymLmS3fJ+KqRTSiQceIMsPGPb14rs6br87yIJLR40lGVbvEcpxuxMoPgJHTG4ZBGemQ7tKruq9skgvIbYxuwk2B5V+JC0rFIQ/n43BUVB1bt/3UyxCOLJE5zNcLCCIZO78O4eJjgnA6UFwpUPRtSFxbxThSoljjkCnqodQ2D7xnFTKBSlKBSlKBSlKBSlKBSlKBSlKBSlKBSlKBSlKBSlKBSlKBSlKBSlKBSlKBSlKBSlKBXK1nQVuJLdnPFvIZdpUMHJjePBz/AMTPzV1a1TXaIVDMqlztUEgF2ALYUHqdqscDyU+ygrus9goLqbfPvMYiMKRRu8SqrHL57thv3cDaeOOhqDL2AkZYo5LtpIo+5OHhRpAYtoHdyE7oywQEnk5LEEZ4tsd8j5COrEAEhWBIDDKk46AgcHzqgntLG2iSqtyjXKwzsVE4Eq7ZGBJIO5McDPlQWXUeyYlN8TIV9dt0tzxnuwqzKGHPiJ748cfFFQ/vMd4jFPOjxloHxHbJEcwypKNxBO4HYFxjzNVSSVDZhluIYyZ4t6jVZZY5k7tyEa5wDbEkluBhjGoOc4Ee+7RA21tN6wVjiSXNvJe93JKY5O77yG4GFudu0hQ/DhlJ60H0bTezogWeONsRSlmSPaMQlwd+09SpY7sHoSccYA5Fn6OIo9vjLAer7lKDDdxGYzx5b85PyCtXbOd5IbERbi08yDYZmtzIDC74aSMEr0zwPxaqus6fdwhY372ZoraR2Ed9Mrwo1w+1gVXNy0cZAOQpOw45OKC86b2RdHh726knjtiTCjIqlTtZF7xxzIVRiB065OTg1rh7CqsTxiViGnglTwriKK3lSWOFAMARjYQP8VUzTtQWW+m7y4ikTvrcK51SSAlTBbnMcKgrIrOcjkbizCpmmasBdzgXPeGRb7bNHcu5iwd2JrNh8EYx4Q4PO0ceOg7UnoviaWGRpGbuzN3gKjbOshn2hhngxi4kAPsPOak6b2EKXUVxNcGZ4FKIxhjSRlIIHeyLy+AeAMDJJxmqdYa6EgZVmJEM+myySx3rXUJiacI7d4RviBWN96HgDnzNStWvHubp/V2aeJ7zagS7kgjkVLCPcEljDcCUPwBjcD50Fj1X0aw3ElxK8kvfTMjRuHfbAY1UJiMP3cgVl3eIHqanydiopGfvsSrIkqFSoGO8lMpIIOVIzwRg8ZzXzxdRcpZ99MrZhuSyzahJZ90yzKO7dwC0skQzGSwycE19e0/HdJjBG1cYcuOg6OeX/wAXn1oNFrZyJDEne7mTaGdkGZFUY5AIAYjHI4z5eVbLKCVT8JJ3nCjhAmGGdx4J65HHlj31MpQKUpQKUpQKUpQKUpQKUpQKUpQKV5mmaD2leZpmg9pXm6maD2lKUClKUClKUClKUClKUClKUClKUCsHiBwSAcdMjp5cVnSg1R2yr8VVHAHAA4HQceQrUNLi5+Cj5znwLyD1zxzmpVKCMNNiwR3ceDgkbFwSORkY8qPp0RABjQhegKKQvyDHFSaUGDQg4yAccjIzg9OPZxQwjOcDOMZxzj2fJWdKCKdLhJz3UeePxF8vmrYtmgYsEUMep2jJz7T1NbqUGiOwjUFVRAp6gKAD8oA5r2OzRQAqqAudoAAC5649lbqUEeTTom+NGjdTyqnk9eo863KgAwBgD+FZUoFKUoFKUoFKV5mg9pWEkyqMsQB7ScD+NVnUfSTYRP3Ym76UgkR26PO5wM9IwQOo64oLTSqcnaXUJyPVtPMSHnvryVUA5GMRIWkYlecHbjHWsj2YvZv6zqLoPNLONYlPP5T736ewigtU1yqDLsqj2sQB/GqzN6T9PDFEuBO4XdttkknO3OM5iVl4zzzUGfsdpVsC10yyYOS15OZeRz0kYjIHu6VmnpI06ICO13y4HhS0tndcee0ou3jqRmgkHtncuR3Gl3TLuxvlaKEY4w2GctjnPxayS61eTHwNlbjcc7pZJjt//FVH8foqDJ201GTBttHnZSASZ7mGA5PTAJOePeKkrDrLry+nwMCeESaYMOPNmXb58YPlQSPubqjSZN5bJGfxUtWJHHkWl9v+9Yx9k7sl+91W6IbOBFFbx7c5yATG5x0xyCMdTXj9ntQZgTqW0cZWO2QDyzt3FiM+/Na5uw9wzE/dW/GfZ3Cj5gIwKCJ+Cs/rbWf3z/0VlH6LiCCNW1jIIPN3kce0FMEe411oux5CgG+v2IHJMyjJ9uAmBWF12Ndlwl/fofyhKrfwZMUGubsteBg0eqXGB1WaC3cMffsRDj3fxrQyaxCMhrK6wSSpV7ckcAAHLD2nn5KL2Ou0B7vVbok4/pkhkGPd4AQfn+atU8Ws24zE9peqAfDIGglbGDgMCULNyOcAYFBjH6TRCANStbiyPhBdl72HJwP6SLOBkjk46/LVusdSjnQPDIkiHoyMGU/OOKpbek2OP4PU7Sez3AAmVO9gZmJG3vIwQRxnkDjNbJPR/aTYudOma0kbxLLZuO6fPPijHwbA8EjAzgeVBeqVQh27msZVh1ZAitxHeRAmCQ8D4ReTC2T58degq9RShgCpBB5BByCPcaDOlKUClKUClKUClKUClKUClKUClKUClKUClKUClKUClKUClM1EvNVhiBMksaAYzudVxnpnJoJdKp2oelWxjJSOR7mToI7WNpmLZxgbfCDn2kZxWuPtZqFwubTTmjU5w99IIcc4B7tQz+RyDjyxnNBdCaiahq8MC7ppY4lAzl3CjHz1Uk7L6ncD+V6j3QKjKWUSpg858cgLHrjOB0FaR2X0fT3M1w0RlJGZLubvXyOON5OOuOB8tBtf0sQynbYQXF627bmKMrGCACcyPgdD/wCxWBl1y5YbUtLGIjJLEzzDOfIYTPTj+J6UtPSWbolNNsbm4A6Suot7YgBejtz0I42592Oa3roGqXAzdXsduPyLKPoP+JLknyPQdTQRLn0fWyEz6rez3QGTtupglupwMkRjC5wPk88Z5rbZ9ubCLMenQPcEHaVsoPBng8yELH0Ofjfx4qbYejawgZppI++lJVjNdv3rZXpy/C492Og9grVrHpS02zUJ3yyMMBYrYCRifIALhVznjJFBnHqWrTnwWtvaIT8a4kMsgXofgosKT5jxgY+isrnsVNcAC71C6YeHdHb7LeNsfGBwpk2t0I3iuTbekG/vBnT9MkCEHEt4wiU+zCjl8jPQ9fOpMXZzV58G6v0tx5pZxDjk/jyA+RHlQdK37CabbYkMEIPA7ybDMT15aQkk+8nPFaNR9KWl2owbqI4z4YQZCCD0xGCFOfbjzqKnocsWkEtz393Lxl7iZmyQd3xVwMZPxfi+6rZp2hW8AAhgijAGBsRV4PlwOlBUF9KDSki202+lwVwzRiJSG8wXNH7Qa3Krd1p1vCc+Ez3G7j3qnXj+99NX3FRdT1FIIzJIdqLjJwTjJA6D3mgpy2evyMu6fToV/G7uKVyPPo55OeOoFeT9ktXeTcdXCL5rHaIB08tzNirGe1tt3zQ95mRJUgZQrHEjxmVQcDGCinxdMjGc8Vpg7b2juiLId0kAuk+DcboTk5yRjOATt68dKDlWnYzUNg73WLgvzkpBAq9eMAqSOMedR7vsXqZx3Wsyg5Od9vC3HGOgHPXPzVYo+1tu3xWZgBEWZY3Kp3wDJvbGFJUhiDyAyk4BBrtCgoZ0jXYtvd3llcBVOe/gaMs3v7sn6QR8lYR9r9Ut+LzTe9AxmSzkDA9ScI5yOPf1FfQK8xQVHRfSJYXzdxv2ynhoLhNj5xnG1xhjx0GelRr/ANHpgdrjSpPVZzktEcm2nJHR4+ingYZcYrudpuxlpfptuoVkwMBujryD4XHI5Aqozwahow3RF9QsVxujbLXUWTjwEDxIBg89OfIZoOvoPahL5pbC+gWO6RfhYHAaOVMDxx5+OhJ+UcVxTp91oWXtw91pmZHeDgzWoI3ZjJIDJnPh9/mTmu1cWlnrVsk8D4lUAxTpgTW79cH2c9VPBqDp3baaykW21hQhJ2xXiD4CcAD45JzG/PmME5+cLloutw3cCT27iSNxkEfxBHkR0IPNT6o1/wBgO7ke60mUWs74ZlHNvckcqJFwdoPPiTB8THqazsPSJ3cy22pwmznYeFywa2l5x8HJ5H+6w+fpQXalYRyAgEEEHkEHIIPsrLNB7SlKBSlKBSlKBSlKBSlKBSlKBSlKDzNM1V9b7O3srs1vqcsAOcIbeCRF44xlQ2PbkmufofZnVo+877U433HIJtt5HA6eNVUdeAD/ANKC8E1xO0GgSXIwl5cW4xgiHu+QQc8shOffniuMeyOpfrmX9zt/qrfF2JnLK02p3shxhlUxRI3BHSOMFevtz76Dk2Xobt1kaS4ury4LfnJ2TBHnlCCeOOtZtoOg2LEy+qh8kEzyiWTdjp8IxYcCujP6KbCVAk6TzgHI767uWwemcd4AODjpXY0zsfZ24xDawRggA7Y1y23ONxxlup5PtoK9D6QbNBssra5nOAFFtasFOB03sFUYXnk/xrKXW9XnBFtYwW/xcPeTE8Hn4kIJ6YB54Oeoq6qgHSqv269INvpUaNOHZpCwRIwMttxk5JAAGRn5RxQQ27C3U4/lupXDjnwWyrapjHAJXLE5J5zyMccVJ0/sLplhmURRIc7jLO28gn+/KTjJ/wB6+S6l/wDEFdTuEhEVnGeGkKmZlB/GAxjgeW081lDfaHM3ealqF1fSf345441J67FQAqDxwD5Cg+jan6YrGM93bCW8kA4S1jLAezxdMfJmoUmo69e/0EMGnx5PiuDvlwM442kLn2bfnr3TvS5ocChYX7tQAAEt5BwPkSpf4ctJ/Pv+wl+zQIfRIky51K6ub1j1DSNHFnj4qIRjoPPyq1aV2UtbUAW9vFHj8lRnrnqeevnmqt+HTSf0h/2Ev2afh00n9If9hL9mgvwr2qB+HTSf0h/2Ev2afh00n9If9hL9mgv9KoH4dNJ/SH/YS/Zp+HTSf0h/2Ev2aC/1F1PT1nhkicApIjIwPPDAg8fPVPtvTXpTnAudvnl45FH0lffU1/StpgBPrsJx5AnPT5OaDn6F6OZIZreeSZXlVZGuGx/T3BBWNhwAAiMy9BxitUXo1l7gK0saypZWkEci5bu7i377LjcoyhWYr7wzAjmusvpV0sj+uw/SfqrL8Kel/psH0n6qCA3Yu5jidIXj3SG3YuZZYjFJFFFA23Yp7xSkQIDY5Jz7ruoqr/hT0v8ATYPpP1U/Cnpf6bB9J+qgtVKqv4U9L/TYPpP1U/Cnpf6bB9J+qgtVeEVVh6UtLP8A9bB87Ef9KfhT0v8ATYPpP1UFX7WdmJdMuTquncL1vLYYCyx5yzoOgYcn5eR1IN6srm21G0VwEmt5l6NhgfaGHI3A5BHkRXGvPSjpXdvm7hcbWyoJJYY6AY5z0qJ6FtPli0pe8Row8kskcbEkpEzeEHIB9p9+c+dBmOyV3YMW0yYPDzmyuWPdqDz8BIAWjwfxTkcnpgVnH24tZj6tqMJtZWGGiu0Xu3LcEJIcpIDnyPn8tXXFRNS0iG4QpPFHKh/FkUMPoIoKtL2FeBSdLupLXncImxNbseu3a+TGp5HgIxngcV6vaq+t8C9sHkHQy2J75eOrGNsSKOpwNx6Dk1iPR41sMabdzWoBJET/AA8Byc4KyZZQf7rA9fOg1vVrfAmso7odN9rKFYnHUpIAAOD0J6igmW/pO09hl5xCfMTq0RB/JO8DxDB4FWO0vUlUPE6uh6MjBlPzjiqYnpItXO24s76E8ELPYyEtnzARW6Hj/bNXDT9PiiTEMaxqSWKooUbmOSSAByTQSqUpQKUpQKUpQKUpQK5eu6q9vHvS3muDkApBs3AHzw7LkZwOMnnpjNdSo99bGSNkWR4iejx7dy+8b1ZfpBoPnkHpNv8A1oRyaNdLGVYjYd7nBOCchUHyZz7zXaj7dznP81ahwCTlYRwPZmXk+4c1Wu1HYIwETza3qMcQbLbpHdlzncUMfCDnrswozniq/DrOls5X7vayuM+JriQKcHyPd85oPp8faq5YAjS7zB9sloD84M+RWNx2mvMeDSrknI4ae0Ubc8nImbkDJAxyQOR1r5565pX9otV/eZf+1Xq32lc//MOqnI87mbjkHIxF7iOc9aC+N2q1DvCBpE/d4yGN1ah93sKb8AZ893zVjF2p1DuiW0eYS44UXdqUJ977wRxj8Q9aradotFJAGqXxJ4AF5fkknyAB5NSo73TGAZbzVmUjIZZdUZSPaCAQRQdD78NX/UZ/zGD7NPvv1f8AUZ/zGD7Ncq4j0puWm1VicDxNqZ4z55XoOvzGo00GkKRg6qwPmv3RwPlyAaDvfffq/wCoz/mMH2aL2l1VyA2hqOvL38BA+iMn3dK4EsOkqP8AxY8kcfdDy8+ccHyrV/NP5Osf6/66Dv8A3x6p+oF/f7b7FPvj1T9QL+/232K4H80/k6x/r/rp/NP5Osf6/wCug7/3x6p+oF/f7b7FYr2g1MZxoC8nJ/l1tyf+SuF/NP5Osf6/669I0r8nWP8AX/XQd7749U/UC/v9t9itj9otS2rjQssc7gb22Cr7NrYJbPOcgY99V9otLBwU1nPs/l/11iPuV5LrGfd6/n/egtT69ebuNFkK7M5NxaA95+TjefD/AHs5/u1Hj7Q6jvAbQsJnlhe2pYLnqFwATjy3fPXCmtdMV9jJrG/I4zfHJPvzjzrZLpumqCWj1gYODzfdcFvyueAeaDu3mv34PwWhs4yf6S7tY+MDHAL+e76B7cCamtz4GdIuAfMCSyIz7j3wz8uKpm3SvyNY/wBf9des+lHGRrJwMDP3Q4HXjngc0HN7Q9sCmv2obTCHWPZ3TLA0shkJ2sjKSoC467sDL9OajekztCkV1aA6UYXEqzybkgLXCeNO73Rbw27L5BOeAcedQtUXTvurabRqPdd1LvDC777PO0x7jv25Jzt44Nbe1yabutO6XUcm5j396LvJh2tu7vvPx8lfi80HV9JXaX1SyRItLFqJZFO6RLUqQASdoiZwHI4yRwCakdtu00R0xro6S0RmjCRTyJanYXXCnhzIMDJHh8hXD7dwaY1mxiTUTIrxbe/F2UAMihv6Xwg7CwHy1n2zg0z1CUQpqQcLmPvhd92GHTPeeADHtoO5p2sQfcxLo6EHHdZMixWhRmUbS2M7wCR5pn3GuR6NNajlsj3ujm7eN8GaK2tyGDZKjkLyoG3AzgBckZAqdpttpAtlAXVeIx0W+CtxztC+ADOT7K5vo3u7NLBRJJqgffJ/VjerGw3HBAhOwHGM+dBb/XLf+zs/7pbfap65b/2dn/dbb7VZi4079K1j9pqv2aesad+lax/z6r9mgxUWkmA/Z+ZACCP5JD1BGPiN7ycHjg+0Csj2c0s/+Dzfurj/AK1i82nnGLvWByDw+qcj2cr51Av5dOLbfurrEDNyq97ehiFU7toljJI/GJ5Ix1FBPWHSrVxINJnR1wQwspGwTuxjAIz4T8nHtFdkek+3/R7/APc5vs1RfXNK/tFqv7zL/wBqnrmlf2i1X95l/wC1QXv8KEH6Pf8A7nN9mvPwoQfo9/8Auc32ao8Oo6WrBh2i1TKkEbriRhkHPKtCQw9xBBrr2va6xJVF7QXXsBdYB/zO9r/EmgtVt6Q7Zx/R3a+5rO4Ht/uVlP6RLRPjmZf8VtOP9094rgXGqQFT3faPa3teSwcfQIlJ+mofrwwc9p4jxx4bLg58/bx8lBe9E7Tw3ee5MhAAOWikRSCccF1Abp5V16q/Yebcsv8AOSahgpyiwjueG4+B/K9/5NWigUpSgUpSgUpSgUpSgUpSg8IzVG7T3V1BM8lno8c8gBX1kyW6kjC4wAe9cZyCDt6efWr1Sg+e2vavWGQE6GpOOf5bAnP+FhlfkNbfvn1f9Rr/AJhb/VV9pQUL759X/Ua/5hb/AFVJsO0OrO21tJihGCd0moRlfkxHGzZ+bFXSvM0FYbVNUDqPULUggksL5tqkYwDm33c5OMA9DnHGc5L/AFPHFnZ5997IfpHqwzVkzTNBTmutbydsGmgZOAZ5yQPLJEYyffgfIK89Z1z8zpn7af7FXLdTNBTfWdc/M6Z+2n+xT1nXPzOmftp/sVcs0zQU31nXPzOmftp/sU9Z1z8zpn7af7FXLNN1BUIJtaLAPFpqrzlhJOxHHkNozz768in1o53RaaBg4xJOct5D4owM+dXDNM0FNFzrn5nTP20/2Kesa5+Z0z9tP9irlmm6gpvrGufmdM/bT/Yp6zrn5nTP20/2KuQNe0HyTW7nVvupYb4LESgXHdbZZDGcoNwcldwIHIwK19vLjVd1h38NiP5bCYjHJKR3219qyblBCEFiSM/Fq1do7hTrmmoDlwt05GDwhTaCfYMgitXpKkBn0pCVXN9G+5zgeBH8PysWAHvwPOgrnpLudW+5zi4hsREZIMmKWUsp75CvDKAQWCg455qR6QrjVzplz6xFYLFs8ZjlmLhePihlAJru+mS4VdKcMwUtLbBcnGSJ0Yge3wqx+QGpXpXP8zXn/D/6igj2N3qnq0QW0sQojGR61KPDt4AHcELx72qtehu6vl0mMQ21vJHvlw0ly8T/ABzkFRA46586+o6aCIYw2MhEztGBnaOg8hVZ9F39Sf8A+6vP/wC70E37oan+h2f79J/5Wh1HU/0O0/fpP/K1Ys0zQVJNc1UlgdMgG1QQTfjxkj4q4hPiHTxYHvNa31zVdu77lQE4zt9fTcMruxzFtzkbeuMkeWTVxzTdQUP759X/AFGv+YW/1U++fV/1Gv8AmFv9VXzNN1BQ/vn1f9Rr/mFv9VdK27QXhUGTSJg/mFuLNlB9zGZSfoFWulBV27QXP6quf21l/wB+oU3auV1Kvo14ysMFWW3KkHyIMmCKutKCFpmkQwA9xDFDuwWEcapuIGBu2gZIHFTaUoFKUoFKUoFKUoFKUoFKUoFKUoFKUoPDXzTVO0d3ALppJJFPdXzQFFhe2zEkjxhWB71ZFVFJDgjIb3CvpZriydjrRpJJDboXlDhzg+MSLsfIzjLLwTigi9pdUljsoTG4SSaS0hLlQxTv5I42YA8bgGJGeM1xLrtHNZzyLPc95Bbm1d3kVEOy5Fwm1yox4XiQjAB8fNWW27G2kauqwLtkQxupLMrIeqkMSMcVti7L2ywvCsKd1IQXXk72GOWJ5Y+FRknyFB8/ftdfLaypI+y5ghurpivdv8EYQ8KkbegeXbkDJNufI8zZ9WvUtlP8vEjzQoBJHZ94VYOWEO1ijdBnfjoKvFzoEEhkLxKTNH3Mhxy8Q3eE48vE301psuyttFju4gMMrjxMcOgIUjLHpuP00FY0ztHcfce8uWc74/We6MyoJEEShcTpGNocSq/hGeCvnmuVN2uvke3XeHa2LRXaqFIuJSJigXw7kO2HeRgcSr76+iSaLCRMpjUi4/pQRkSeAR+IdD4QB8gHsrw6FDvL92u4yCUnnmVU7oMeeuzw/JQU+e+vEjgCXazS3yOEwiBIX7l5VeLA5QMoQhyR4hznr7P2tmlxLC2yIPpsRUgbhLPcR98pDLlcRSBT5gk8AirTpnZa2t5DJBAkbsCCVHkx3ED8kFuSB7BWxOz0AQxiJQhlE+3nmYOJd/XrvAb5qD57YekK4jQidg0iR3lxyoAkhUjujkdNpLIeAfB59TYtH1KSO9jhlvGnM0JfYbcqjN4W3QyIuzaBuBUsx5X57BD2egQoViUGNXRD+Skhy456gnnBrXpvZa2t5DJDBGjsNpYDkL1wPyRk9BgUFU1btyY9WWITxrDG8MEkJGXkknz4g34oQtF8u5hjOK5WrdrbpF3b7kokMsjG3S3O0rcSoDJ3uMIFUZK5wASRX0g6NF3bx7BslYs458TMckk5zngfQKwt9BgTO2NQChjPXBQszkcnpudj89Bs0d5DbxGYoZTHH3hT4hk2jcU/uls491S91QoNFiRIkVMJAMRDJwg2lMDnkbWIwc15DokSgYTps82P9HnZ1Plk0E7FfJX7bXghaMzxtcPcCRDhQUshIyNhduCQ8TJzj44Oa+oWelxxHMa7fCqdSfCpJA5PtY/TUYdmbfGO5TG1k6c7HcSMM9cFwG+UCgrFzrk5he9WYBYriSL1XYjLIsU72+0Hh++k25XnqyjB8+Fpvae7lkCu0xVzqGRNFAIJIoGmQLER42kDCPKuAMB+vFfQ5Oy1q1x6wYEM2Q2/HO5RtDEdCwXgHGa9fszbmNI+6XZG7yIORteTfvIOc+LvHz7dxoOF2AvLiVA85vMGKMj1iO2SMkgHMfcsW/5scGq1fa1fRpeyW/eLHAb/ACzRwLAqxrLsMRX4RphIE+Ou0jf14r6Do/Ze2tSTbxCPKheGYjaOgwSQPmqRJo8TRSQmNe7l7zevQP3pJfOOeST9NB81ftTerFcYa6Dx+pDZMlsJg08oBMQTwMhTIDMfjKRxg11p76+ECbGugxmbeky2gvGiCL/VlVu5ZQxydx3Y3e6rbqfZm3uCDNErkLsBOQQu5WxkH8pQfmrS3Y20MYiMClA/eAEsSr7duVYnKnbxwaCo3naW4KQzRzyG3SEGZ44ojJHIrMHa5hfxBAE24jOciT3VPu+0swhvHSTlL+0hi4XiGX1HcBxzkTScnJ8XuFd+XsbZsIwbePES7EAGAqAg7cDquRnBz51tl7L2zXAuGhQzLtIfHOVDBTgcEgMwBIzzQUKy7W3feyfCS9dRx3yQiEx28kiqYTHmV3QrGCGA6seetWTsTNcyHfO16B3a4W4S1WNmbad0ZgJY42nrjh+ns7cnZu3KqhhQqjySKD5PLv3nr+N3j5/xGsNI7K21q263iEZ27OGYgLkHGCcdQKDr0pSgUpSgUpSgUpSgUpSgUpSgUpSgUpSgUpSgUpSgUpSgUpSgUpSgUpSgUpSgUpSgUpSgUpSgUpSgUpSgUpSgUpSgUpSgUpSgUpSgUpSgUpSgUpSgUpSg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52488"/>
            <a:ext cx="4933950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hQSEBUUEhQUFRQVGBUXGBcVFRgXGBQVFxgXFxwdGBsZHCYeGBskGRYYHy8gJCcpLCwuFx4xNTAqNSYrLSoBCQoKBQUFDQUFDSkYEhgpKSkpKSkpKSkpKSkpKSkpKSkpKSkpKSkpKSkpKSkpKSkpKSkpKSkpKSkpKSkpKSkpKf/AABEIAIcBdQMBIgACEQEDEQH/xAAbAAEAAgMBAQAAAAAAAAAAAAAABAYCAwUBB//EAFAQAAIBAwMBBAQHCwoEBAcAAAECAwAEEQUSITEGEyJBBxRRYSMycYGR0dIVFhdCUlNUVZOUoSQlMzRWYnKVpLFzksHTRdTi8AgmRHSCg7P/xAAUAQEAAAAAAAAAAAAAAAAAAAAA/8QAFBEBAAAAAAAAAAAAAAAAAAAAAP/aAAwDAQACEQMRAD8A+40pXB7WdqPUhD4UbvpDHmSURImI3kyzsCBwhHykUHepVQ1Pt93FvBKYllMpYuIJkkSKBDh5e84DKvhz0xkjPFb7vtuFvvVViBI7vJaVI2k7zGDAr474KCNxBHXAyQRQWilU297cTxPdq1ou20h7+RhOOYysrJtGzlj3LceXtrCT0hMtvLOUtmWPuR8FeJIA0sixjvCFxGoyTk/kmgutK4Gg9qPWIZ32KDA7IdkokR8RpICjgYIw4B44II8q4tr6UUdLJjA6i6LiTcQPVtgz4xjPiHKnABHPmKC80qpR9uJCiSNaSIk6sbfc67ncIZAkqgExFlViPjDjnBxnbddukHdGJRIsi2rkhwNi3U8cEfTPXc7f/rNBaKVSbX0oRMm5oymLmS3fJ+KqRTSiQceIMsPGPb14rs6br87yIJLR40lGVbvEcpxuxMoPgJHTG4ZBGemQ7tKruq9skgvIbYxuwk2B5V+JC0rFIQ/n43BUVB1bt/3UyxCOLJE5zNcLCCIZO78O4eJjgnA6UFwpUPRtSFxbxThSoljjkCnqodQ2D7xnFTKBSlKBSlKBSlKBSlKBSlKBSlKBSlKBSlKBSlKBSlKBSlKBSlKBSlKBSlKBSlKBSlKBXK1nQVuJLdnPFvIZdpUMHJjePBz/AMTPzV1a1TXaIVDMqlztUEgF2ALYUHqdqscDyU+ygrus9goLqbfPvMYiMKRRu8SqrHL57thv3cDaeOOhqDL2AkZYo5LtpIo+5OHhRpAYtoHdyE7oywQEnk5LEEZ4tsd8j5COrEAEhWBIDDKk46AgcHzqgntLG2iSqtyjXKwzsVE4Eq7ZGBJIO5McDPlQWXUeyYlN8TIV9dt0tzxnuwqzKGHPiJ748cfFFQ/vMd4jFPOjxloHxHbJEcwypKNxBO4HYFxjzNVSSVDZhluIYyZ4t6jVZZY5k7tyEa5wDbEkluBhjGoOc4Ee+7RA21tN6wVjiSXNvJe93JKY5O77yG4GFudu0hQ/DhlJ60H0bTezogWeONsRSlmSPaMQlwd+09SpY7sHoSccYA5Fn6OIo9vjLAer7lKDDdxGYzx5b85PyCtXbOd5IbERbi08yDYZmtzIDC74aSMEr0zwPxaqus6fdwhY372ZoraR2Ed9Mrwo1w+1gVXNy0cZAOQpOw45OKC86b2RdHh726knjtiTCjIqlTtZF7xxzIVRiB065OTg1rh7CqsTxiViGnglTwriKK3lSWOFAMARjYQP8VUzTtQWW+m7y4ikTvrcK51SSAlTBbnMcKgrIrOcjkbizCpmmasBdzgXPeGRb7bNHcu5iwd2JrNh8EYx4Q4PO0ceOg7UnoviaWGRpGbuzN3gKjbOshn2hhngxi4kAPsPOak6b2EKXUVxNcGZ4FKIxhjSRlIIHeyLy+AeAMDJJxmqdYa6EgZVmJEM+myySx3rXUJiacI7d4RviBWN96HgDnzNStWvHubp/V2aeJ7zagS7kgjkVLCPcEljDcCUPwBjcD50Fj1X0aw3ElxK8kvfTMjRuHfbAY1UJiMP3cgVl3eIHqanydiopGfvsSrIkqFSoGO8lMpIIOVIzwRg8ZzXzxdRcpZ99MrZhuSyzahJZ90yzKO7dwC0skQzGSwycE19e0/HdJjBG1cYcuOg6OeX/wAXn1oNFrZyJDEne7mTaGdkGZFUY5AIAYjHI4z5eVbLKCVT8JJ3nCjhAmGGdx4J65HHlj31MpQKUpQKUpQKUpQKUpQKUpQKUpQKV5mmaD2leZpmg9pXm6maD2lKUClKUClKUClKUClKUClKUClKUCsHiBwSAcdMjp5cVnSg1R2yr8VVHAHAA4HQceQrUNLi5+Cj5znwLyD1zxzmpVKCMNNiwR3ceDgkbFwSORkY8qPp0RABjQhegKKQvyDHFSaUGDQg4yAccjIzg9OPZxQwjOcDOMZxzj2fJWdKCKdLhJz3UeePxF8vmrYtmgYsEUMep2jJz7T1NbqUGiOwjUFVRAp6gKAD8oA5r2OzRQAqqAudoAAC5649lbqUEeTTom+NGjdTyqnk9eo863KgAwBgD+FZUoFKUoFKUoFKV5mg9pWEkyqMsQB7ScD+NVnUfSTYRP3Ym76UgkR26PO5wM9IwQOo64oLTSqcnaXUJyPVtPMSHnvryVUA5GMRIWkYlecHbjHWsj2YvZv6zqLoPNLONYlPP5T736ewigtU1yqDLsqj2sQB/GqzN6T9PDFEuBO4XdttkknO3OM5iVl4zzzUGfsdpVsC10yyYOS15OZeRz0kYjIHu6VmnpI06ICO13y4HhS0tndcee0ou3jqRmgkHtncuR3Gl3TLuxvlaKEY4w2GctjnPxayS61eTHwNlbjcc7pZJjt//FVH8foqDJ201GTBttHnZSASZ7mGA5PTAJOePeKkrDrLry+nwMCeESaYMOPNmXb58YPlQSPubqjSZN5bJGfxUtWJHHkWl9v+9Yx9k7sl+91W6IbOBFFbx7c5yATG5x0xyCMdTXj9ntQZgTqW0cZWO2QDyzt3FiM+/Na5uw9wzE/dW/GfZ3Cj5gIwKCJ+Cs/rbWf3z/0VlH6LiCCNW1jIIPN3kce0FMEe411oux5CgG+v2IHJMyjJ9uAmBWF12Ndlwl/fofyhKrfwZMUGubsteBg0eqXGB1WaC3cMffsRDj3fxrQyaxCMhrK6wSSpV7ckcAAHLD2nn5KL2Ou0B7vVbok4/pkhkGPd4AQfn+atU8Ws24zE9peqAfDIGglbGDgMCULNyOcAYFBjH6TRCANStbiyPhBdl72HJwP6SLOBkjk46/LVusdSjnQPDIkiHoyMGU/OOKpbek2OP4PU7Sez3AAmVO9gZmJG3vIwQRxnkDjNbJPR/aTYudOma0kbxLLZuO6fPPijHwbA8EjAzgeVBeqVQh27msZVh1ZAitxHeRAmCQ8D4ReTC2T58degq9RShgCpBB5BByCPcaDOlKUClKUClKUClKUClKUClKUClKUClKUClKUClKUClKUClM1EvNVhiBMksaAYzudVxnpnJoJdKp2oelWxjJSOR7mToI7WNpmLZxgbfCDn2kZxWuPtZqFwubTTmjU5w99IIcc4B7tQz+RyDjyxnNBdCaiahq8MC7ppY4lAzl3CjHz1Uk7L6ncD+V6j3QKjKWUSpg858cgLHrjOB0FaR2X0fT3M1w0RlJGZLubvXyOON5OOuOB8tBtf0sQynbYQXF627bmKMrGCACcyPgdD/wCxWBl1y5YbUtLGIjJLEzzDOfIYTPTj+J6UtPSWbolNNsbm4A6Suot7YgBejtz0I42592Oa3roGqXAzdXsduPyLKPoP+JLknyPQdTQRLn0fWyEz6rez3QGTtupglupwMkRjC5wPk88Z5rbZ9ubCLMenQPcEHaVsoPBng8yELH0Ofjfx4qbYejawgZppI++lJVjNdv3rZXpy/C492Og9grVrHpS02zUJ3yyMMBYrYCRifIALhVznjJFBnHqWrTnwWtvaIT8a4kMsgXofgosKT5jxgY+isrnsVNcAC71C6YeHdHb7LeNsfGBwpk2t0I3iuTbekG/vBnT9MkCEHEt4wiU+zCjl8jPQ9fOpMXZzV58G6v0tx5pZxDjk/jyA+RHlQdK37CabbYkMEIPA7ybDMT15aQkk+8nPFaNR9KWl2owbqI4z4YQZCCD0xGCFOfbjzqKnocsWkEtz393Lxl7iZmyQd3xVwMZPxfi+6rZp2hW8AAhgijAGBsRV4PlwOlBUF9KDSki202+lwVwzRiJSG8wXNH7Qa3Krd1p1vCc+Ez3G7j3qnXj+99NX3FRdT1FIIzJIdqLjJwTjJA6D3mgpy2evyMu6fToV/G7uKVyPPo55OeOoFeT9ktXeTcdXCL5rHaIB08tzNirGe1tt3zQ95mRJUgZQrHEjxmVQcDGCinxdMjGc8Vpg7b2juiLId0kAuk+DcboTk5yRjOATt68dKDlWnYzUNg73WLgvzkpBAq9eMAqSOMedR7vsXqZx3Wsyg5Od9vC3HGOgHPXPzVYo+1tu3xWZgBEWZY3Kp3wDJvbGFJUhiDyAyk4BBrtCgoZ0jXYtvd3llcBVOe/gaMs3v7sn6QR8lYR9r9Ut+LzTe9AxmSzkDA9ScI5yOPf1FfQK8xQVHRfSJYXzdxv2ynhoLhNj5xnG1xhjx0GelRr/ANHpgdrjSpPVZzktEcm2nJHR4+ingYZcYrudpuxlpfptuoVkwMBujryD4XHI5Aqozwahow3RF9QsVxujbLXUWTjwEDxIBg89OfIZoOvoPahL5pbC+gWO6RfhYHAaOVMDxx5+OhJ+UcVxTp91oWXtw91pmZHeDgzWoI3ZjJIDJnPh9/mTmu1cWlnrVsk8D4lUAxTpgTW79cH2c9VPBqDp3baaykW21hQhJ2xXiD4CcAD45JzG/PmME5+cLloutw3cCT27iSNxkEfxBHkR0IPNT6o1/wBgO7ke60mUWs74ZlHNvckcqJFwdoPPiTB8THqazsPSJ3cy22pwmznYeFywa2l5x8HJ5H+6w+fpQXalYRyAgEEEHkEHIIPsrLNB7SlKBSlKBSlKBSlKBSlKBSlKBSlKDzNM1V9b7O3srs1vqcsAOcIbeCRF44xlQ2PbkmufofZnVo+877U433HIJtt5HA6eNVUdeAD/ANKC8E1xO0GgSXIwl5cW4xgiHu+QQc8shOffniuMeyOpfrmX9zt/qrfF2JnLK02p3shxhlUxRI3BHSOMFevtz76Dk2Xobt1kaS4ury4LfnJ2TBHnlCCeOOtZtoOg2LEy+qh8kEzyiWTdjp8IxYcCujP6KbCVAk6TzgHI767uWwemcd4AODjpXY0zsfZ24xDawRggA7Y1y23ONxxlup5PtoK9D6QbNBssra5nOAFFtasFOB03sFUYXnk/xrKXW9XnBFtYwW/xcPeTE8Hn4kIJ6YB54Oeoq6qgHSqv269INvpUaNOHZpCwRIwMttxk5JAAGRn5RxQQ27C3U4/lupXDjnwWyrapjHAJXLE5J5zyMccVJ0/sLplhmURRIc7jLO28gn+/KTjJ/wB6+S6l/wDEFdTuEhEVnGeGkKmZlB/GAxjgeW081lDfaHM3ealqF1fSf345441J67FQAqDxwD5Cg+jan6YrGM93bCW8kA4S1jLAezxdMfJmoUmo69e/0EMGnx5PiuDvlwM442kLn2bfnr3TvS5ocChYX7tQAAEt5BwPkSpf4ctJ/Pv+wl+zQIfRIky51K6ub1j1DSNHFnj4qIRjoPPyq1aV2UtbUAW9vFHj8lRnrnqeevnmqt+HTSf0h/2Ev2afh00n9If9hL9mgvwr2qB+HTSf0h/2Ev2afh00n9If9hL9mgv9KoH4dNJ/SH/YS/Zp+HTSf0h/2Ev2aC/1F1PT1nhkicApIjIwPPDAg8fPVPtvTXpTnAudvnl45FH0lffU1/StpgBPrsJx5AnPT5OaDn6F6OZIZreeSZXlVZGuGx/T3BBWNhwAAiMy9BxitUXo1l7gK0saypZWkEci5bu7i377LjcoyhWYr7wzAjmusvpV0sj+uw/SfqrL8Kel/psH0n6qCA3Yu5jidIXj3SG3YuZZYjFJFFFA23Yp7xSkQIDY5Jz7ruoqr/hT0v8ATYPpP1U/Cnpf6bB9J+qgtVKqv4U9L/TYPpP1U/Cnpf6bB9J+qgtVeEVVh6UtLP8A9bB87Ef9KfhT0v8ATYPpP1UFX7WdmJdMuTquncL1vLYYCyx5yzoOgYcn5eR1IN6srm21G0VwEmt5l6NhgfaGHI3A5BHkRXGvPSjpXdvm7hcbWyoJJYY6AY5z0qJ6FtPli0pe8Row8kskcbEkpEzeEHIB9p9+c+dBmOyV3YMW0yYPDzmyuWPdqDz8BIAWjwfxTkcnpgVnH24tZj6tqMJtZWGGiu0Xu3LcEJIcpIDnyPn8tXXFRNS0iG4QpPFHKh/FkUMPoIoKtL2FeBSdLupLXncImxNbseu3a+TGp5HgIxngcV6vaq+t8C9sHkHQy2J75eOrGNsSKOpwNx6Dk1iPR41sMabdzWoBJET/AA8Byc4KyZZQf7rA9fOg1vVrfAmso7odN9rKFYnHUpIAAOD0J6igmW/pO09hl5xCfMTq0RB/JO8DxDB4FWO0vUlUPE6uh6MjBlPzjiqYnpItXO24s76E8ELPYyEtnzARW6Hj/bNXDT9PiiTEMaxqSWKooUbmOSSAByTQSqUpQKUpQKUpQKUpQK5eu6q9vHvS3muDkApBs3AHzw7LkZwOMnnpjNdSo99bGSNkWR4iejx7dy+8b1ZfpBoPnkHpNv8A1oRyaNdLGVYjYd7nBOCchUHyZz7zXaj7dznP81ahwCTlYRwPZmXk+4c1Wu1HYIwETza3qMcQbLbpHdlzncUMfCDnrswozniq/DrOls5X7vayuM+JriQKcHyPd85oPp8faq5YAjS7zB9sloD84M+RWNx2mvMeDSrknI4ae0Ubc8nImbkDJAxyQOR1r5565pX9otV/eZf+1Xq32lc//MOqnI87mbjkHIxF7iOc9aC+N2q1DvCBpE/d4yGN1ah93sKb8AZ893zVjF2p1DuiW0eYS44UXdqUJ977wRxj8Q9aradotFJAGqXxJ4AF5fkknyAB5NSo73TGAZbzVmUjIZZdUZSPaCAQRQdD78NX/UZ/zGD7NPvv1f8AUZ/zGD7Ncq4j0puWm1VicDxNqZ4z55XoOvzGo00GkKRg6qwPmv3RwPlyAaDvfffq/wCoz/mMH2aL2l1VyA2hqOvL38BA+iMn3dK4EsOkqP8AxY8kcfdDy8+ccHyrV/NP5Osf6/66Dv8A3x6p+oF/f7b7FPvj1T9QL+/232K4H80/k6x/r/rp/NP5Osf6/wCug7/3x6p+oF/f7b7FYr2g1MZxoC8nJ/l1tyf+SuF/NP5Osf6/669I0r8nWP8AX/XQd7749U/UC/v9t9itj9otS2rjQssc7gb22Cr7NrYJbPOcgY99V9otLBwU1nPs/l/11iPuV5LrGfd6/n/egtT69ebuNFkK7M5NxaA95+TjefD/AHs5/u1Hj7Q6jvAbQsJnlhe2pYLnqFwATjy3fPXCmtdMV9jJrG/I4zfHJPvzjzrZLpumqCWj1gYODzfdcFvyueAeaDu3mv34PwWhs4yf6S7tY+MDHAL+e76B7cCamtz4GdIuAfMCSyIz7j3wz8uKpm3SvyNY/wBf9des+lHGRrJwMDP3Q4HXjngc0HN7Q9sCmv2obTCHWPZ3TLA0shkJ2sjKSoC467sDL9OajekztCkV1aA6UYXEqzybkgLXCeNO73Rbw27L5BOeAcedQtUXTvurabRqPdd1LvDC777PO0x7jv25Jzt44Nbe1yabutO6XUcm5j396LvJh2tu7vvPx8lfi80HV9JXaX1SyRItLFqJZFO6RLUqQASdoiZwHI4yRwCakdtu00R0xro6S0RmjCRTyJanYXXCnhzIMDJHh8hXD7dwaY1mxiTUTIrxbe/F2UAMihv6Xwg7CwHy1n2zg0z1CUQpqQcLmPvhd92GHTPeeADHtoO5p2sQfcxLo6EHHdZMixWhRmUbS2M7wCR5pn3GuR6NNajlsj3ujm7eN8GaK2tyGDZKjkLyoG3AzgBckZAqdpttpAtlAXVeIx0W+CtxztC+ADOT7K5vo3u7NLBRJJqgffJ/VjerGw3HBAhOwHGM+dBb/XLf+zs/7pbfap65b/2dn/dbb7VZi4079K1j9pqv2aesad+lax/z6r9mgxUWkmA/Z+ZACCP5JD1BGPiN7ycHjg+0Csj2c0s/+Dzfurj/AK1i82nnGLvWByDw+qcj2cr51Av5dOLbfurrEDNyq97ehiFU7toljJI/GJ5Ix1FBPWHSrVxINJnR1wQwspGwTuxjAIz4T8nHtFdkek+3/R7/APc5vs1RfXNK/tFqv7zL/wBqnrmlf2i1X95l/wC1QXv8KEH6Pf8A7nN9mvPwoQfo9/8Auc32ao8Oo6WrBh2i1TKkEbriRhkHPKtCQw9xBBrr2va6xJVF7QXXsBdYB/zO9r/EmgtVt6Q7Zx/R3a+5rO4Ht/uVlP6RLRPjmZf8VtOP9094rgXGqQFT3faPa3teSwcfQIlJ+mofrwwc9p4jxx4bLg58/bx8lBe9E7Tw3ee5MhAAOWikRSCccF1Abp5V16q/Yebcsv8AOSahgpyiwjueG4+B/K9/5NWigUpSgUpSgUpSgUpSgUpSg8IzVG7T3V1BM8lno8c8gBX1kyW6kjC4wAe9cZyCDt6efWr1Sg+e2vavWGQE6GpOOf5bAnP+FhlfkNbfvn1f9Rr/AJhb/VV9pQUL759X/Ua/5hb/AFVJsO0OrO21tJihGCd0moRlfkxHGzZ+bFXSvM0FYbVNUDqPULUggksL5tqkYwDm33c5OMA9DnHGc5L/AFPHFnZ5997IfpHqwzVkzTNBTmutbydsGmgZOAZ5yQPLJEYyffgfIK89Z1z8zpn7af7FXLdTNBTfWdc/M6Z+2n+xT1nXPzOmftp/sVcs0zQU31nXPzOmftp/sU9Z1z8zpn7af7FXLNN1BUIJtaLAPFpqrzlhJOxHHkNozz768in1o53RaaBg4xJOct5D4owM+dXDNM0FNFzrn5nTP20/2Kesa5+Z0z9tP9irlmm6gpvrGufmdM/bT/Yp6zrn5nTP20/2KuQNe0HyTW7nVvupYb4LESgXHdbZZDGcoNwcldwIHIwK19vLjVd1h38NiP5bCYjHJKR3219qyblBCEFiSM/Fq1do7hTrmmoDlwt05GDwhTaCfYMgitXpKkBn0pCVXN9G+5zgeBH8PysWAHvwPOgrnpLudW+5zi4hsREZIMmKWUsp75CvDKAQWCg455qR6QrjVzplz6xFYLFs8ZjlmLhePihlAJru+mS4VdKcMwUtLbBcnGSJ0Yge3wqx+QGpXpXP8zXn/D/6igj2N3qnq0QW0sQojGR61KPDt4AHcELx72qtehu6vl0mMQ21vJHvlw0ly8T/ABzkFRA46586+o6aCIYw2MhEztGBnaOg8hVZ9F39Sf8A+6vP/wC70E37oan+h2f79J/5Wh1HU/0O0/fpP/K1Ys0zQVJNc1UlgdMgG1QQTfjxkj4q4hPiHTxYHvNa31zVdu77lQE4zt9fTcMruxzFtzkbeuMkeWTVxzTdQUP759X/AFGv+YW/1U++fV/1Gv8AmFv9VXzNN1BQ/vn1f9Rr/mFv9VdK27QXhUGTSJg/mFuLNlB9zGZSfoFWulBV27QXP6quf21l/wB+oU3auV1Kvo14ysMFWW3KkHyIMmCKutKCFpmkQwA9xDFDuwWEcapuIGBu2gZIHFTaUoFKUoFKUoFKUoFKUoFKUoFKUoFKUoPDXzTVO0d3ALppJJFPdXzQFFhe2zEkjxhWB71ZFVFJDgjIb3CvpZriydjrRpJJDboXlDhzg+MSLsfIzjLLwTigi9pdUljsoTG4SSaS0hLlQxTv5I42YA8bgGJGeM1xLrtHNZzyLPc95Bbm1d3kVEOy5Fwm1yox4XiQjAB8fNWW27G2kauqwLtkQxupLMrIeqkMSMcVti7L2ywvCsKd1IQXXk72GOWJ5Y+FRknyFB8/ftdfLaypI+y5ghurpivdv8EYQ8KkbegeXbkDJNufI8zZ9WvUtlP8vEjzQoBJHZ94VYOWEO1ijdBnfjoKvFzoEEhkLxKTNH3Mhxy8Q3eE48vE301psuyttFju4gMMrjxMcOgIUjLHpuP00FY0ztHcfce8uWc74/We6MyoJEEShcTpGNocSq/hGeCvnmuVN2uvke3XeHa2LRXaqFIuJSJigXw7kO2HeRgcSr76+iSaLCRMpjUi4/pQRkSeAR+IdD4QB8gHsrw6FDvL92u4yCUnnmVU7oMeeuzw/JQU+e+vEjgCXazS3yOEwiBIX7l5VeLA5QMoQhyR4hznr7P2tmlxLC2yIPpsRUgbhLPcR98pDLlcRSBT5gk8AirTpnZa2t5DJBAkbsCCVHkx3ED8kFuSB7BWxOz0AQxiJQhlE+3nmYOJd/XrvAb5qD57YekK4jQidg0iR3lxyoAkhUjujkdNpLIeAfB59TYtH1KSO9jhlvGnM0JfYbcqjN4W3QyIuzaBuBUsx5X57BD2egQoViUGNXRD+Skhy456gnnBrXpvZa2t5DJDBGjsNpYDkL1wPyRk9BgUFU1btyY9WWITxrDG8MEkJGXkknz4g34oQtF8u5hjOK5WrdrbpF3b7kokMsjG3S3O0rcSoDJ3uMIFUZK5wASRX0g6NF3bx7BslYs458TMckk5zngfQKwt9BgTO2NQChjPXBQszkcnpudj89Bs0d5DbxGYoZTHH3hT4hk2jcU/uls491S91QoNFiRIkVMJAMRDJwg2lMDnkbWIwc15DokSgYTps82P9HnZ1Plk0E7FfJX7bXghaMzxtcPcCRDhQUshIyNhduCQ8TJzj44Oa+oWelxxHMa7fCqdSfCpJA5PtY/TUYdmbfGO5TG1k6c7HcSMM9cFwG+UCgrFzrk5he9WYBYriSL1XYjLIsU72+0Hh++k25XnqyjB8+Fpvae7lkCu0xVzqGRNFAIJIoGmQLER42kDCPKuAMB+vFfQ5Oy1q1x6wYEM2Q2/HO5RtDEdCwXgHGa9fszbmNI+6XZG7yIORteTfvIOc+LvHz7dxoOF2AvLiVA85vMGKMj1iO2SMkgHMfcsW/5scGq1fa1fRpeyW/eLHAb/ACzRwLAqxrLsMRX4RphIE+Ou0jf14r6Do/Ze2tSTbxCPKheGYjaOgwSQPmqRJo8TRSQmNe7l7zevQP3pJfOOeST9NB81ftTerFcYa6Dx+pDZMlsJg08oBMQTwMhTIDMfjKRxg11p76+ECbGugxmbeky2gvGiCL/VlVu5ZQxydx3Y3e6rbqfZm3uCDNErkLsBOQQu5WxkH8pQfmrS3Y20MYiMClA/eAEsSr7duVYnKnbxwaCo3naW4KQzRzyG3SEGZ44ojJHIrMHa5hfxBAE24jOciT3VPu+0swhvHSTlL+0hi4XiGX1HcBxzkTScnJ8XuFd+XsbZsIwbePES7EAGAqAg7cDquRnBz51tl7L2zXAuGhQzLtIfHOVDBTgcEgMwBIzzQUKy7W3feyfCS9dRx3yQiEx28kiqYTHmV3QrGCGA6seetWTsTNcyHfO16B3a4W4S1WNmbad0ZgJY42nrjh+ns7cnZu3KqhhQqjySKD5PLv3nr+N3j5/xGsNI7K21q263iEZ27OGYgLkHGCcdQKDr0pSgUpSgUpSgUpSgUpSgUpSgUpSgUpSgUpSgUpSgUpSgUpSgUpSgUpSgUpSgUpSgUpSgUpSgUpSgUpSgUpSgUpSgUpSgUpSgUpSgUpSgUpSgUpSgUpSg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52488"/>
            <a:ext cx="4933950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4" name="Picture 6" descr="http://www.discoverhover.org/infoinstructors/images/w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057400"/>
            <a:ext cx="7453414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**What is the difference between lift and buoyancy?**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who was this Bernoulli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209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4384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514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!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209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4384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514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THRUST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209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4384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5146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THRUST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The forward force produced by an engine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209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4384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5146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THRUST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The forward force produced by an engine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Bigger engines=bigger thrust and therefore don’t need bigger wings!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209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4384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5146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THRUST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The forward force produced by an engine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Bigger engines=bigger thrust and therefore don’t need bigger wings!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45720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6600" y="4724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209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4384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5146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THRUST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The forward force produced by an engine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Bigger engines=bigger thrust and therefore don’t need bigger wings!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45720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6600" y="47244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DRAG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209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4384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5146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THRUST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The forward force produced by an engine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Bigger engines=bigger thrust and therefore don’t need bigger wings!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45720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6600" y="4724400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DRAG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The force that opposes or restricts motion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4231105" cy="648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0400" y="228600"/>
            <a:ext cx="3733800" cy="2209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LIFT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An upward force on an object in a fluid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4384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5146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THRUST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The forward force produced by an engine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Bigger engines=bigger thrust and therefore don’t need bigger wings!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4572000"/>
            <a:ext cx="3733800" cy="2133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6600" y="4724400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DRAG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The force that opposes or restricts motion in a fluid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Turbulence creates drag and reduces lift!  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609600"/>
            <a:ext cx="3962400" cy="606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609600"/>
            <a:ext cx="3962400" cy="606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67200" y="4038600"/>
            <a:ext cx="213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In a container, fluids exert pressure equally in all directions!</a:t>
            </a:r>
            <a:endParaRPr lang="en-US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who was this Bernoulli guy?</a:t>
            </a:r>
            <a:endParaRPr lang="en-US" dirty="0"/>
          </a:p>
        </p:txBody>
      </p:sp>
      <p:sp>
        <p:nvSpPr>
          <p:cNvPr id="1026" name="AutoShape 2" descr="data:image/jpeg;base64,/9j/4AAQSkZJRgABAQAAAQABAAD/2wCEAAkGBhQSERUUExQWFRMVGBcaGBgYGBoXGBoYGxYXGBgcGhsZHCYfFxwjHBgcHy8gIycpLCwsFR4xNTAqNSYrLCkBCQoKDgwOGg8PGiwcHBwpLCwpKSwpKSksKSwsKSwsKSwpKSkpKSwpKSwpLCksKSwpLCwpKSksKSkpKSkpKSwpLP/AABEIANgAoAMBIgACEQEDEQH/xAAbAAABBQEBAAAAAAAAAAAAAAAEAQIDBQYHAP/EADsQAAIBAgQDBgQFAwQBBQAAAAECEQADBBIhMQVBUQYTImFxgTKRobEHQlLB0RTh8CNicoIVJDNTovH/xAAYAQADAQEAAAAAAAAAAAAAAAAAAQIDBP/EAB4RAQEAAgMAAwEAAAAAAAAAAAABAhEhMUEDElET/9oADAMBAAIRAxEAPwDI8Q4s1xQieG2OQ0n1p3C8FrMCdNxQtiyAN+lE4i6tpQ7vGbaBM1zN0XHOMradra2wjyskbfLlWX4uua7m2zCT086J4xxAXbhfWIA13050JjPEtvz0P7VpJpFqDBiX9KPAoXDWsrx5a+s0atOh4rXlSnAEmACSa6P2M/Ck30F3EkqpIAQaGNZzesRAqLlJ2cm3NG8qbFd0vfh1YQwlhIXNqVzaDYa9dTNV/C+yFjxnuELZiGETGgyATsD5VH9Ir6VxY06K77xXsRgu5y3bCKZ0KeAnQdD7e1ct7Y9kf6Vwbcm0w0ndT0NVj8kouNjLgxSGvOIpqtVoSTXqbNKKAWaUrTBXi1AIacg1pNDTl0oDS8R4zZswAFutz5R71meKcQN+5mjKAICgzt60NdQA/Ep9DNT2Lw2lfelJo97B4u5sBSWMXAhhIBketMxCnMZ9aI4fhZ8R2H3q/EiMPb3Y7trRmFw5uMFXUk7VGRXS/wAJuzgzHFXIyKCqjcsTufb+azyuptUm1x2U7Eph7PfMue6+xjVQNiPKR9K2+D4YyJ43gHWBynU6z11qXC3CROSULeHp/YedLfs5ri5iIBzZJ3C7Zj0mua3bboQMKxHh06fq9SToPSKqcZwYhswZkaILBjMch0j2rSYa6DVfxC6JjmdqPCxtt1WF4hw1rbF5a7lElWY7c4P5TQGMe3i1hVZ0uAiIMg6CPIiP3rVcXtsRmX8wI+Xl/m9c94LxY4TFFXOW3cYwdNGj9xp/1FOcneGT7WdmGwl3LqVIkH9qzrLXXe2KC+neBT3bCA3nrlI8prlV61rW+GW4yymkIFKa8RTgtaJNCU0mpsulRn60gRTT/vXsteBoABse52gegAppcxLUwuBsZpUsmJOxqgWzaNxv36VbokAAbVGgAEAVJm0qQc+un+b12zsbwy3asWQ1wtzIHPSQIHrXHeDWs2ItiJBYSDsY1Ndv4TeQKqWfjfLrvlIMkb6ADl5Vj8laYNDLC2CWKqjGF0ED/ceuu2lVeFuqcQPFmORmbUGBIA20FC38E57whldM8sCYBeB9NIongVgd9cDxmdARAygbEADprud4rFfQjifHMQllmtW1WfhLsq6TvqfLaKx/C+2WLa8qPZFyT4mt+PTzjnR/aPsXirq3AuKZYYQQMoKx4gYMgzEconSdak7N9m8rvel0yG2q66NA8bEn4p105SNaqa0SLtn2iexdFlLRZ7ozIByJjMJ6CsLx9r3ha9btgKUOSQzGCNSeU+Va38UcCZwuJZyire7tiujKjDLM9dtaxvaLs2bNoRde6xZyWYNBDLoQSSOXLrVY64K7azGWbl+ybFsj4MzH/wC0AdNI9q5txjAC20AzoD863vZPFYhsKihUl0PjnxBYMEjnrWM4uWDZHGqgL5aTqKrHi6KqF1pFqa5UcVqghakNOilC0yMikqWKao1oCqt2BMTJP0oq4c0KOX2odGMgHY9NKOUACBToPWnEU1TShtaQWXA7yriLZecoYTFdpXEi9C2FVConMNI5H1P8muN9m7M4q0NJLDfau0XGMqbZHfyFja2VHUfvWHydtcUFi8Ut3UuOZ/8AcBXUkc1kDeddNaE4Rxlu/ViMqgFPF8RbcljzgCPeigVCYhbgzEsCRqSDEyvOPSsy2PT+psIdE8Q05T++lRpTq2GxAuDxMNPIR9aBxvGEVWSdoknYCefQa71SYJmJKZvQ+U/eoj2jt2XZSPCwh3KFknbKTETE6VOgF7T42xjMHfsi+nh1BBBEhWIMjbVYrLHjQu8JTK0aqrLPMEAx5c6i7a4zh99M6MysCFCIpUE65yeixGse2tUV5jbwmZQe6dpE6aiRp7ATWknCbVz2N4mUsnW4GCsEAXMrbgQeUe3vVLxQuVXOupBObmTOs+nStDwntFFm2lm2HhRoTuw1JYdBv59azmNxbXWJLTqdIiNdfTWqnZKd0ocjWjbqa1BctVrEI1rxNLFMLUw8Kkpi1MKArGwuVR4gTIiJoihMOcxk7Dl50UTQRwFKu9R5qW2daDWnCrQa9bGbL4hr0rs1jEqttcqsTlkudWnrrGk1yLsthEe/DgtCkgAEyZEV07iOLKNbDMiKVCsNW05bbERWOfbTE++nfYd3cZwHOUoSh2AI03E1jOMWzba26plCMpyzLGT9NK1WLx9u1bKkPBE5g0L6rGg66/OsZjccjkIjM8EFrhAUQNhpvrv7VOIrb2OMgQxBy7z5+fQyK0OFvl7eWwVB1bXrMzpv6UP2e7MLewyuDluxExKt0DKd/Wsp2mXFYFzkRssyMilrZ6wRqh8jU9ntB2j4JiWe53t4BbhAbLaC6TO9YHi2MKq1kNmXOY6bwSPWBV3xHtBisTKkZVaJMGdP9zbVjjcm4cxG5HkAK2wn6jK/jVDtXc7sLahSEgjIPSQ3zqDCqe7kjVtdKpraeOEkg/Lzq6ZoAo1oBLi61G61K2pNMK0yDvUeSp3FR1RUwCng0lOWmFdZTKIp5NOy140yNWlVqctskgDUnYVoMH2byEZwHeJyZgI/c1NujWvYXGhQyqha406gTppGvKI05a1e8QW4wi4w9tSB5mYrNrjLgPdgZF/SPAPpUN4sTHikbjnv9RWVm7tcWeIRIyl7l3b4j4R7DepcHZHegALqhjSQSNx7qYoDAXZEEajrRWNJVQ4+K2Qw/egOk9i8dNrIjAECcv8AEajz0I1nSrLi+Okd01uSw55CCBvBJ15cq5K2KynMhILAXLTAkFTOokbEGa2XZ/tnbvobWJbJfy5kurprtm0+EjmOdZ3H1W1Fi+zt1sxW2co5uyhdxsF309qwPafs73QW4kkMCxMQDrrpyImuw4bj9xDlY5mHMEa7a5W0YHqOUVluKYW7ePckAKQwnr3jHKx5HkvUTV45WUrHJlxDDUaHy/ijbXG25ifShjZKsyHdWKn2MGoXtwa6OGS5TiyE66UUjg6gg1nmTw+lMw+LKHTbpS+p7aC4KjzUljFC4K8yUoCnakWlFO7s0AC1eWvM1T8Lwne3Auw5+lMLvgHDoXviPETCA/erbCWh3gB1iWY9SOXpRGEsgAk7AQBGg/im8OKK9xnICqp1jaY16zWVqodj8QhtK7KEaTBX7xtA5ignQsw5H4kbl1IJ6Gj7+GR8MxS4rqDI01BnXTlIP0rO4PFG2xtHZgwU+oIj60QLnE2VCpdXmYjrvBHkYpMQ+dSo0kGg8M5uYQRvbOvptT8BfnQ7igycMs97Yyk+NCQvqdR7GCPlQTnMBBhhsfv6a1a9nOFXL+JNq2AdczS2TwjUiddeQofvEOJvW+77u2GJ8ZzFTqDNwCSJ8iNdugRcH2jazcVb695bPwnY+hjQ/etLxvtLaODS5aB0BB2zFwVJX1zRHzFU/wD4K2hUX/8AUbuw62wwK52bKO8MQoGrROuWKiu4MISO7zKQxCqMi5wjkQdjqh2/T5ip4p8sOlpndnuQCzFj6kyZA1G/0qbj2EVH8O3plH96nt3hlLHwqPh0gEzyHL2pvFMQLiBwGKiBJgflBgczsa29QridPUVX0WvL0qBbepFXEpMHfyny51dq0j7VR2Lcz6GpsFjSuh269KVNbAVKDUKvO1KD1qTB5av+y9gSzc9B+/2FZpsaOQ+dOw3HLqTkbLO+gP3p2bLbfXHPrprrrS4G4Q4BjKxggiZFZLBdsbyHxhbg6ECtFwXjeHvHKYQk6o+g9Ub8p+9Z2WLlNwwi46MCoJIJGhGp6bjyofinDs1ssh8VvxA+Q39/4q640ijETydRr6CKzvELt3DNo2ZG25/PpSgo7szifDcy6khoHXNED5mvXMObTKOcanqfzfxVf2YxKW77FiR4cydBzPrVvxRG/wBNj+kadPP5n6U72J0I4Tiu6us+sELIXQkZgCJGwIkT6VR8RmxiyysSVJytMOFbVSf0mDlnl60diLAdR4irKZDA6jT+ftUnFuD2lweHdZN9muZ3JliwVSu+vMGD50oAgvXAwi22YAc84IHkBDD1nerDF4i8t6y2JRRZGZe7C+DJt8KjKQHO45g68qGwvEQ+HzOVZssAkZWUzuNQCfPyO9S8bxpNu2QyXAuQgFzIhQIbMoCrA0UbeKJoCDtbwSwClxBAZsoCnwNzkTIEeXXlVbZgI4IBBI8yqhdCNNp5+VG8euq2RkgIi59NVzmA4McxpHWD5VnbuLZTmRiAREHXw6aHyMbba1UnBXsNiMOVJEc5H3oe18ZP+a0/FY8uwmJWBp0AimWU/wBTy3rRJlvc0wURlCr5n7GokFAE4LFZdDsfpVlFVDjpyqfB4z8rexooDYtYcgUlu1NNU5jJqZn6Uw8QBTQTOlIlonYTRVqwEhn33A5+U0gMwvHWUAOTA5iCfkdDRzrfurNsret+QysPVSd/SqJbUn1q24MXs3WQEiRp0OmhqbDAXAUuLIKkciIIrc4rEd7h0YEmAJgRLRrvuB96rbuJS6o71Ax01GjD0or+sVbJtoysvJT4H9J2b6VFuznCG1Ea70PxTimZcnctmBGoMLpAEab6HU/qqO3xATGqsNwdCKfbsvccKGALHQkwPmdB70GjwY8OogztvlBJMfWlxthe7nXQiPL/ADyolHCypGxIJmZI3150/G4JymiGNCNP5oHiG3hg1rFKoBdguURv4iZHpGnOsohOs79K23C1IxBLqQCBI5wHAkHqCJ0qo45wrLfu3DAUy+UebRp5A7+op40rGZGDZsxEALqSTA3j33povZdeZEVe4S+udPDtmEHVdVOwPP1qr4tb8U9DBP2+n2rSVIPvCTTiem9QoKepPKmQiQoA5mmXgOVRrh2JolbQXc6/OgIbaEmBUxVV01Y/If3p91goyr7/AP7UYGVczew6/wBqRllm0G3QVNd7u3AaWbSQCNPImp8Hgmur8YWfyiAfqRPzplzhS28wcnOOUFfoR9ZpbAVuIndFy+e5HpyFLg+K3A6S7QCOc6e9TWbXpFMuYBlcNlOWRrBjf0o4A/ivEQR4RE/Qg6+3P3oGzcJ50mIwjHUagbxuKXBESOVHgPuuW0JMjY1edlOJ5e9R4lkKq5Elc2kifX16VWjhpdjBAA1LHQAfua0XAOG2QCSM2XdmH2XYD1k1OWtHA+As3Ld1kEByNABPigAAwNQRrP8Auqzx7A2lQqxvnMMjEagcx4uX/Ec9TU9/tCLNq49tUT8q5QASTtJ3rM9nMR/6lLjlmOcFgvxNvMa+wHnUd8qX/A8Owu5HMG3aUQCGgM7EDQxoSDpXu0eKBPjXwogBiJYOCHI9Gg+1a7D8AXGXP6hLbYUam44TLm8RIlWGUtyEe81S9oeCHI6retm3bGUF1Kt4tN1kEBlI0/TNLfJuaLdaQy8jIkwPfrSYpsxVjqCAGhYA5c9/WjsTgihElGXWChkaddiKavjtgjUKWGu0Sf5mtts1Ndw+UkVAzHrROJ0keZofeqhEDHrReDXWYHqaGy1MiRQEqrm1Oi9eVPFiSCw0Ow6L1qXh9yyYNwkFeUZgf4NE45M8sOenoOlTs0feg1fcCe1fPdYhc6geAzDL1AI1jyrL2yYPUU61fKkEHUe1KzZtzgcMmq2baowOhjOT/wBjMGqzjvHjZlbVzM5EM28HogOgjmaGs9potHTxajNz18udUFjCNdaTEeZ1qZj+nb+D04o7gLfQ3DyJEP7MNTR1js2XRrlsNbZRIFyIbyBJBB9qbhsI4EjRRzPhGnmd6nwlxhcUO2pMAD8s8/Wnv8LSKzbbIEgliZbzbkPYVa4fDEIttTB+JzyB6eg+9GpirFq2TbJzSVcuIYEb6a/MVU8b7QqiC3bmW3jTQ6a89th5zU81XQXjWLDBUEd2pJmfiOon760PwrHd06OuhRp0OvtJMaeVbr8I8Nh7nfO6C5iEUsqsshEECVnQkk69K2XGOyNq/grpFi0l1klCFUXC0yGkDTaI6EzSuUnAk9ZnEdozkEy4gEqt0tIYc82unONDtWT4rxY3QwmFOU5Qu+WcoJDcpPKhMHwy6LRvMJVSQfEJUajVdwAee1A4i+oI8agnoZ16kem9EkGw+IuzEctf86ChLrs0hSRzIGxHp1+9WQwhIkHMo5j/ADSn2eHGZIyz89IHL/Na02lm8QNajRauOOcNAIZBBPxL06H36VTqTtVy7hJctSInM7CktJTrj/KgBgpo7A4kyFjSh2HSmq5U9DSCyuYNoYxuaGuplMcx96Nw2LzCAJbqTRNrC20Eu694dplgPMhedTs1ZcwpLJb2gZm8uf2q0XGqoAByqOQAk+vU+tD3LG4QMS27NGZvRR8I9aYmEAMuZI2RdZPmdo9KANu8QMTqCfhB1MfqPryFQWL2QZzqx+EdT1qK9eSS1xtTrA38gB+UUA+LZzppOgA3jkKJAs0xdySi63GMkmDl6n1oj/xXdrLSWJ3OpJ5mtJ2T4LZRQM6tiH+LWcvX1gfWjL+HtM4XMsqTlWQdFO7RtryqPsqRWdgrjWuIWY0Dt3RnaHEa9Y0NditsFxLCGZbchiTlXQTvuY6beVcv4bgs2KsZWAHeZySR8K6lz0GaAB5Vve0vEbeGwjtm/wBS7KWgfiYvo1w84gkz6VnlzVRnHRLvjVTGNvEXCYUIrGQFjkyg+mvM1qU/DTBFY7i0RGnh19Sd/rWc45iLFpMIlu4PCUaJmFCEeLocxNXdntCyiR4pGgGtLnw+HPu3X4cf02a5hCSgPitk6rPNTzHlWHsM8wS0ryJMg/tXZX7VWcVcazjPCTpBGWF6gjWR5Vme2HYIZGxOEuG6kSbZjvMqiCyx8Wm+k1pjl5UWexz665684Pz0qK9aB1HP/J+9WHD+CXL1q7dXKEsLLEmN9YHU0CjD2j7D+/zrVAe68CBzqbh2G724qxpuSP0jU02xgHcnIM3uJj0NXWFwfc2WYx3jaQPyjkPUnWi0RSpdC7k+i705+II29snoc2v2r3FODvYvNbcQRqDyKnZh1BFNTDmNNOpphPbxCRpYPu5/io3xir+RB5Ak/vUFxeQOY9eXtTEwbExFGgmbijHQZVHp9+tNJdvzT6GibHBnYhQp16CjV7I3iNFM/Lbf1pbgUhwT/pPvR1jBgQe8AMa6EmrV+x98AHPH/aasLHZC6V8bAHl4FM/uTU3KHpU2rULIfNpI0IgdTz30A50i4gRpGY7Abz+1WN/sjfBKLlLQDliOXPWBHKetUd/vMNcy3rRVuQMRHluDROT6dB7NcTt4S2SiJcvtGa9dju7Y/Sm5Y+Q51U4ztPfv4wXLoFxUIiBlCpmGYKJjXWQZ38qzKcezkBjkUbc+f0MTrRlzjdpAe61i3lAIOpzST+9T9RtcfiRiLaPaNi5PeoSw00UQFkRod/YU7sN20ClbN46T4WP2n96x5bv2JaAzHQj6ADp5UHesshhhB+VV9ZrVLfO3bO3XZ4Yiwhw6xkHeEjfbr1JNZng3ae9h0CnLczAqufQ7HUmPyk7/AHpnYL8Ru5Bs4gzbjwO3IxADdRV9e7OpaCX8LcOIz7qDM6y2TpEmOWmtZ61xV98xm+G8Eb+nexlaXZWuuCMpQn8onU6R71Xdrb9pmFnD4cC3h9GdQSS2gOYjkD151t3wtkZxlurdcEgKjwnIRl0X+aoO0Pa18Na/pcPYawrKQ73EylwRByg7/wDIzTl5KzhirDZSCGhhqvPXal4hxxj4coBHynqB1qGwRI9ai4ta1DDYiJ5SK29Z+Oydo+xvfWPAczWwShI1jmPQ/cVx29dJYggwDGU/v516vVl8bTM63eP6B8jWh4MFBDNazH/ixA+Ver1Vl0mL88auAjLaUgDQhGBHlpRCdpLpibIHn3b/ALGvV6smhb3Frx+GwmvLI8fU7mnXON4j/wCFPa0f3avV6gka8cxa69wgPOLfymTrQ/G8fexNopesKRqRFoKQfI8j6V6vUBjOM9lLuHQXIzIYnTVCRMN5edUwr1erfG7jOisMxBBmI2q3xNsXrWaHJG5yiPp/elr1KnFDbMEg1dcF7S4jCk9xcgGZU6r8uXtSV6neSXyfivi1UqFtZmIloadNudU3H+2OJxyoMQ4YWycsACJ3+1LXqUxkp7quwyaHrB5URibGZCCdufny9uXvXq9TJ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233488"/>
            <a:ext cx="1905000" cy="2581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xQWFRMVGBcaGBgYGBoXGBoYGxYXGBgcGhsZHCYfFxwjHBgcHy8gIycpLCwsFR4xNTAqNSYrLCkBCQoKDgwOGg8PGiwcHBwpLCwpKSwpKSksKSwsKSwsKSwpKSkpKSwpKSwpLCksKSwpLCwpKSksKSkpKSkpKSwpLP/AABEIANgAoAMBIgACEQEDEQH/xAAbAAABBQEBAAAAAAAAAAAAAAAEAQIDBQYHAP/EADsQAAIBAgQDBgQFAwQBBQAAAAECEQADBBIhMQVBUQYTImFxgTKRobEHQlLB0RTh8CNicoIVJDNTovH/xAAYAQADAQEAAAAAAAAAAAAAAAAAAQIDBP/EAB4RAQEAAgMAAwEAAAAAAAAAAAABAhEhMUEDElET/9oADAMBAAIRAxEAPwDI8Q4s1xQieG2OQ0n1p3C8FrMCdNxQtiyAN+lE4i6tpQ7vGbaBM1zN0XHOMradra2wjyskbfLlWX4uua7m2zCT086J4xxAXbhfWIA13050JjPEtvz0P7VpJpFqDBiX9KPAoXDWsrx5a+s0atOh4rXlSnAEmACSa6P2M/Ck30F3EkqpIAQaGNZzesRAqLlJ2cm3NG8qbFd0vfh1YQwlhIXNqVzaDYa9dTNV/C+yFjxnuELZiGETGgyATsD5VH9Ir6VxY06K77xXsRgu5y3bCKZ0KeAnQdD7e1ct7Y9kf6Vwbcm0w0ndT0NVj8kouNjLgxSGvOIpqtVoSTXqbNKKAWaUrTBXi1AIacg1pNDTl0oDS8R4zZswAFutz5R71meKcQN+5mjKAICgzt60NdQA/Ep9DNT2Lw2lfelJo97B4u5sBSWMXAhhIBketMxCnMZ9aI4fhZ8R2H3q/EiMPb3Y7trRmFw5uMFXUk7VGRXS/wAJuzgzHFXIyKCqjcsTufb+azyuptUm1x2U7Eph7PfMue6+xjVQNiPKR9K2+D4YyJ43gHWBynU6z11qXC3CROSULeHp/YedLfs5ri5iIBzZJ3C7Zj0mua3bboQMKxHh06fq9SToPSKqcZwYhswZkaILBjMch0j2rSYa6DVfxC6JjmdqPCxtt1WF4hw1rbF5a7lElWY7c4P5TQGMe3i1hVZ0uAiIMg6CPIiP3rVcXtsRmX8wI+Xl/m9c94LxY4TFFXOW3cYwdNGj9xp/1FOcneGT7WdmGwl3LqVIkH9qzrLXXe2KC+neBT3bCA3nrlI8prlV61rW+GW4yymkIFKa8RTgtaJNCU0mpsulRn60gRTT/vXsteBoABse52gegAppcxLUwuBsZpUsmJOxqgWzaNxv36VbokAAbVGgAEAVJm0qQc+un+b12zsbwy3asWQ1wtzIHPSQIHrXHeDWs2ItiJBYSDsY1Ndv4TeQKqWfjfLrvlIMkb6ADl5Vj8laYNDLC2CWKqjGF0ED/ceuu2lVeFuqcQPFmORmbUGBIA20FC38E57whldM8sCYBeB9NIongVgd9cDxmdARAygbEADprud4rFfQjifHMQllmtW1WfhLsq6TvqfLaKx/C+2WLa8qPZFyT4mt+PTzjnR/aPsXirq3AuKZYYQQMoKx4gYMgzEconSdak7N9m8rvel0yG2q66NA8bEn4p105SNaqa0SLtn2iexdFlLRZ7ozIByJjMJ6CsLx9r3ha9btgKUOSQzGCNSeU+Va38UcCZwuJZyire7tiujKjDLM9dtaxvaLs2bNoRde6xZyWYNBDLoQSSOXLrVY64K7azGWbl+ybFsj4MzH/wC0AdNI9q5txjAC20AzoD863vZPFYhsKihUl0PjnxBYMEjnrWM4uWDZHGqgL5aTqKrHi6KqF1pFqa5UcVqghakNOilC0yMikqWKao1oCqt2BMTJP0oq4c0KOX2odGMgHY9NKOUACBToPWnEU1TShtaQWXA7yriLZecoYTFdpXEi9C2FVConMNI5H1P8muN9m7M4q0NJLDfau0XGMqbZHfyFja2VHUfvWHydtcUFi8Ut3UuOZ/8AcBXUkc1kDeddNaE4Rxlu/ViMqgFPF8RbcljzgCPeigVCYhbgzEsCRqSDEyvOPSsy2PT+psIdE8Q05T++lRpTq2GxAuDxMNPIR9aBxvGEVWSdoknYCefQa71SYJmJKZvQ+U/eoj2jt2XZSPCwh3KFknbKTETE6VOgF7T42xjMHfsi+nh1BBBEhWIMjbVYrLHjQu8JTK0aqrLPMEAx5c6i7a4zh99M6MysCFCIpUE65yeixGse2tUV5jbwmZQe6dpE6aiRp7ATWknCbVz2N4mUsnW4GCsEAXMrbgQeUe3vVLxQuVXOupBObmTOs+nStDwntFFm2lm2HhRoTuw1JYdBv59azmNxbXWJLTqdIiNdfTWqnZKd0ocjWjbqa1BctVrEI1rxNLFMLUw8Kkpi1MKArGwuVR4gTIiJoihMOcxk7Dl50UTQRwFKu9R5qW2daDWnCrQa9bGbL4hr0rs1jEqttcqsTlkudWnrrGk1yLsthEe/DgtCkgAEyZEV07iOLKNbDMiKVCsNW05bbERWOfbTE++nfYd3cZwHOUoSh2AI03E1jOMWzba26plCMpyzLGT9NK1WLx9u1bKkPBE5g0L6rGg66/OsZjccjkIjM8EFrhAUQNhpvrv7VOIrb2OMgQxBy7z5+fQyK0OFvl7eWwVB1bXrMzpv6UP2e7MLewyuDluxExKt0DKd/Wsp2mXFYFzkRssyMilrZ6wRqh8jU9ntB2j4JiWe53t4BbhAbLaC6TO9YHi2MKq1kNmXOY6bwSPWBV3xHtBisTKkZVaJMGdP9zbVjjcm4cxG5HkAK2wn6jK/jVDtXc7sLahSEgjIPSQ3zqDCqe7kjVtdKpraeOEkg/Lzq6ZoAo1oBLi61G61K2pNMK0yDvUeSp3FR1RUwCng0lOWmFdZTKIp5NOy140yNWlVqctskgDUnYVoMH2byEZwHeJyZgI/c1NujWvYXGhQyqha406gTppGvKI05a1e8QW4wi4w9tSB5mYrNrjLgPdgZF/SPAPpUN4sTHikbjnv9RWVm7tcWeIRIyl7l3b4j4R7DepcHZHegALqhjSQSNx7qYoDAXZEEajrRWNJVQ4+K2Qw/egOk9i8dNrIjAECcv8AEajz0I1nSrLi+Okd01uSw55CCBvBJ15cq5K2KynMhILAXLTAkFTOokbEGa2XZ/tnbvobWJbJfy5kurprtm0+EjmOdZ3H1W1Fi+zt1sxW2co5uyhdxsF309qwPafs73QW4kkMCxMQDrrpyImuw4bj9xDlY5mHMEa7a5W0YHqOUVluKYW7ePckAKQwnr3jHKx5HkvUTV45WUrHJlxDDUaHy/ijbXG25ifShjZKsyHdWKn2MGoXtwa6OGS5TiyE66UUjg6gg1nmTw+lMw+LKHTbpS+p7aC4KjzUljFC4K8yUoCnakWlFO7s0AC1eWvM1T8Lwne3Auw5+lMLvgHDoXviPETCA/erbCWh3gB1iWY9SOXpRGEsgAk7AQBGg/im8OKK9xnICqp1jaY16zWVqodj8QhtK7KEaTBX7xtA5ignQsw5H4kbl1IJ6Gj7+GR8MxS4rqDI01BnXTlIP0rO4PFG2xtHZgwU+oIj60QLnE2VCpdXmYjrvBHkYpMQ+dSo0kGg8M5uYQRvbOvptT8BfnQ7igycMs97Yyk+NCQvqdR7GCPlQTnMBBhhsfv6a1a9nOFXL+JNq2AdczS2TwjUiddeQofvEOJvW+77u2GJ8ZzFTqDNwCSJ8iNdugRcH2jazcVb695bPwnY+hjQ/etLxvtLaODS5aB0BB2zFwVJX1zRHzFU/wD4K2hUX/8AUbuw62wwK52bKO8MQoGrROuWKiu4MISO7zKQxCqMi5wjkQdjqh2/T5ip4p8sOlpndnuQCzFj6kyZA1G/0qbj2EVH8O3plH96nt3hlLHwqPh0gEzyHL2pvFMQLiBwGKiBJgflBgczsa29QridPUVX0WvL0qBbepFXEpMHfyny51dq0j7VR2Lcz6GpsFjSuh269KVNbAVKDUKvO1KD1qTB5av+y9gSzc9B+/2FZpsaOQ+dOw3HLqTkbLO+gP3p2bLbfXHPrprrrS4G4Q4BjKxggiZFZLBdsbyHxhbg6ECtFwXjeHvHKYQk6o+g9Ub8p+9Z2WLlNwwi46MCoJIJGhGp6bjyofinDs1ssh8VvxA+Q39/4q640ijETydRr6CKzvELt3DNo2ZG25/PpSgo7szifDcy6khoHXNED5mvXMObTKOcanqfzfxVf2YxKW77FiR4cydBzPrVvxRG/wBNj+kadPP5n6U72J0I4Tiu6us+sELIXQkZgCJGwIkT6VR8RmxiyysSVJytMOFbVSf0mDlnl60diLAdR4irKZDA6jT+ftUnFuD2lweHdZN9muZ3JliwVSu+vMGD50oAgvXAwi22YAc84IHkBDD1nerDF4i8t6y2JRRZGZe7C+DJt8KjKQHO45g68qGwvEQ+HzOVZssAkZWUzuNQCfPyO9S8bxpNu2QyXAuQgFzIhQIbMoCrA0UbeKJoCDtbwSwClxBAZsoCnwNzkTIEeXXlVbZgI4IBBI8yqhdCNNp5+VG8euq2RkgIi59NVzmA4McxpHWD5VnbuLZTmRiAREHXw6aHyMbba1UnBXsNiMOVJEc5H3oe18ZP+a0/FY8uwmJWBp0AimWU/wBTy3rRJlvc0wURlCr5n7GokFAE4LFZdDsfpVlFVDjpyqfB4z8rexooDYtYcgUlu1NNU5jJqZn6Uw8QBTQTOlIlonYTRVqwEhn33A5+U0gMwvHWUAOTA5iCfkdDRzrfurNsret+QysPVSd/SqJbUn1q24MXs3WQEiRp0OmhqbDAXAUuLIKkciIIrc4rEd7h0YEmAJgRLRrvuB96rbuJS6o71Ax01GjD0or+sVbJtoysvJT4H9J2b6VFuznCG1Ea70PxTimZcnctmBGoMLpAEab6HU/qqO3xATGqsNwdCKfbsvccKGALHQkwPmdB70GjwY8OogztvlBJMfWlxthe7nXQiPL/ADyolHCypGxIJmZI3150/G4JymiGNCNP5oHiG3hg1rFKoBdguURv4iZHpGnOsohOs79K23C1IxBLqQCBI5wHAkHqCJ0qo45wrLfu3DAUy+UebRp5A7+op40rGZGDZsxEALqSTA3j33povZdeZEVe4S+udPDtmEHVdVOwPP1qr4tb8U9DBP2+n2rSVIPvCTTiem9QoKepPKmQiQoA5mmXgOVRrh2JolbQXc6/OgIbaEmBUxVV01Y/If3p91goyr7/AP7UYGVczew6/wBqRllm0G3QVNd7u3AaWbSQCNPImp8Hgmur8YWfyiAfqRPzplzhS28wcnOOUFfoR9ZpbAVuIndFy+e5HpyFLg+K3A6S7QCOc6e9TWbXpFMuYBlcNlOWRrBjf0o4A/ivEQR4RE/Qg6+3P3oGzcJ50mIwjHUagbxuKXBESOVHgPuuW0JMjY1edlOJ5e9R4lkKq5Elc2kifX16VWjhpdjBAA1LHQAfua0XAOG2QCSM2XdmH2XYD1k1OWtHA+As3Ld1kEByNABPigAAwNQRrP8Auqzx7A2lQqxvnMMjEagcx4uX/Ec9TU9/tCLNq49tUT8q5QASTtJ3rM9nMR/6lLjlmOcFgvxNvMa+wHnUd8qX/A8Owu5HMG3aUQCGgM7EDQxoSDpXu0eKBPjXwogBiJYOCHI9Gg+1a7D8AXGXP6hLbYUam44TLm8RIlWGUtyEe81S9oeCHI6retm3bGUF1Kt4tN1kEBlI0/TNLfJuaLdaQy8jIkwPfrSYpsxVjqCAGhYA5c9/WjsTgihElGXWChkaddiKavjtgjUKWGu0Sf5mtts1Ndw+UkVAzHrROJ0keZofeqhEDHrReDXWYHqaGy1MiRQEqrm1Oi9eVPFiSCw0Ow6L1qXh9yyYNwkFeUZgf4NE45M8sOenoOlTs0feg1fcCe1fPdYhc6geAzDL1AI1jyrL2yYPUU61fKkEHUe1KzZtzgcMmq2baowOhjOT/wBjMGqzjvHjZlbVzM5EM28HogOgjmaGs9potHTxajNz18udUFjCNdaTEeZ1qZj+nb+D04o7gLfQ3DyJEP7MNTR1js2XRrlsNbZRIFyIbyBJBB9qbhsI4EjRRzPhGnmd6nwlxhcUO2pMAD8s8/Wnv8LSKzbbIEgliZbzbkPYVa4fDEIttTB+JzyB6eg+9GpirFq2TbJzSVcuIYEb6a/MVU8b7QqiC3bmW3jTQ6a89th5zU81XQXjWLDBUEd2pJmfiOon760PwrHd06OuhRp0OvtJMaeVbr8I8Nh7nfO6C5iEUsqsshEECVnQkk69K2XGOyNq/grpFi0l1klCFUXC0yGkDTaI6EzSuUnAk9ZnEdozkEy4gEqt0tIYc82unONDtWT4rxY3QwmFOU5Qu+WcoJDcpPKhMHwy6LRvMJVSQfEJUajVdwAee1A4i+oI8agnoZ16kem9EkGw+IuzEctf86ChLrs0hSRzIGxHp1+9WQwhIkHMo5j/ADSn2eHGZIyz89IHL/Na02lm8QNajRauOOcNAIZBBPxL06H36VTqTtVy7hJctSInM7CktJTrj/KgBgpo7A4kyFjSh2HSmq5U9DSCyuYNoYxuaGuplMcx96Nw2LzCAJbqTRNrC20Eu694dplgPMhedTs1ZcwpLJb2gZm8uf2q0XGqoAByqOQAk+vU+tD3LG4QMS27NGZvRR8I9aYmEAMuZI2RdZPmdo9KANu8QMTqCfhB1MfqPryFQWL2QZzqx+EdT1qK9eSS1xtTrA38gB+UUA+LZzppOgA3jkKJAs0xdySi63GMkmDl6n1oj/xXdrLSWJ3OpJ5mtJ2T4LZRQM6tiH+LWcvX1gfWjL+HtM4XMsqTlWQdFO7RtryqPsqRWdgrjWuIWY0Dt3RnaHEa9Y0NditsFxLCGZbchiTlXQTvuY6beVcv4bgs2KsZWAHeZySR8K6lz0GaAB5Vve0vEbeGwjtm/wBS7KWgfiYvo1w84gkz6VnlzVRnHRLvjVTGNvEXCYUIrGQFjkyg+mvM1qU/DTBFY7i0RGnh19Sd/rWc45iLFpMIlu4PCUaJmFCEeLocxNXdntCyiR4pGgGtLnw+HPu3X4cf02a5hCSgPitk6rPNTzHlWHsM8wS0ryJMg/tXZX7VWcVcazjPCTpBGWF6gjWR5Vme2HYIZGxOEuG6kSbZjvMqiCyx8Wm+k1pjl5UWexz665684Pz0qK9aB1HP/J+9WHD+CXL1q7dXKEsLLEmN9YHU0CjD2j7D+/zrVAe68CBzqbh2G724qxpuSP0jU02xgHcnIM3uJj0NXWFwfc2WYx3jaQPyjkPUnWi0RSpdC7k+i705+II29snoc2v2r3FODvYvNbcQRqDyKnZh1BFNTDmNNOpphPbxCRpYPu5/io3xir+RB5Ak/vUFxeQOY9eXtTEwbExFGgmbijHQZVHp9+tNJdvzT6GibHBnYhQp16CjV7I3iNFM/Lbf1pbgUhwT/pPvR1jBgQe8AMa6EmrV+x98AHPH/aasLHZC6V8bAHl4FM/uTU3KHpU2rULIfNpI0IgdTz30A50i4gRpGY7Abz+1WN/sjfBKLlLQDliOXPWBHKetUd/vMNcy3rRVuQMRHluDROT6dB7NcTt4S2SiJcvtGa9dju7Y/Sm5Y+Q51U4ztPfv4wXLoFxUIiBlCpmGYKJjXWQZ38qzKcezkBjkUbc+f0MTrRlzjdpAe61i3lAIOpzST+9T9RtcfiRiLaPaNi5PeoSw00UQFkRod/YU7sN20ClbN46T4WP2n96x5bv2JaAzHQj6ADp5UHesshhhB+VV9ZrVLfO3bO3XZ4Yiwhw6xkHeEjfbr1JNZng3ae9h0CnLczAqufQ7HUmPyk7/AHpnYL8Ru5Bs4gzbjwO3IxADdRV9e7OpaCX8LcOIz7qDM6y2TpEmOWmtZ61xV98xm+G8Eb+nexlaXZWuuCMpQn8onU6R71Xdrb9pmFnD4cC3h9GdQSS2gOYjkD151t3wtkZxlurdcEgKjwnIRl0X+aoO0Pa18Na/pcPYawrKQ73EylwRByg7/wDIzTl5KzhirDZSCGhhqvPXal4hxxj4coBHynqB1qGwRI9ai4ta1DDYiJ5SK29Z+Oydo+xvfWPAczWwShI1jmPQ/cVx29dJYggwDGU/v516vVl8bTM63eP6B8jWh4MFBDNazH/ixA+Ver1Vl0mL88auAjLaUgDQhGBHlpRCdpLpibIHn3b/ALGvV6smhb3Frx+GwmvLI8fU7mnXON4j/wCFPa0f3avV6gka8cxa69wgPOLfymTrQ/G8fexNopesKRqRFoKQfI8j6V6vUBjOM9lLuHQXIzIYnTVCRMN5edUwr1erfG7jOisMxBBmI2q3xNsXrWaHJG5yiPp/elr1KnFDbMEg1dcF7S4jCk9xcgGZU6r8uXtSV6neSXyfivi1UqFtZmIloadNudU3H+2OJxyoMQ4YWycsACJ3+1LXqUxkp7quwyaHrB5URibGZCCdufny9uXvXq9TJ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233488"/>
            <a:ext cx="1905000" cy="2581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sil.si.edu/digitalcollections/hst/scientific-identity/thumbnails/TNSIL14-B3-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447800"/>
            <a:ext cx="3733800" cy="50592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1447800"/>
            <a:ext cx="426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Swiss mathematician who came from a family of scientists and mathematicians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0" y="0"/>
            <a:ext cx="9144000" cy="6858000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1981200"/>
            <a:ext cx="593502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Bernoulli’s </a:t>
            </a:r>
          </a:p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Principle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 rot="10800000">
            <a:off x="533400" y="1143000"/>
            <a:ext cx="4648200" cy="5029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6670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As fluid velocity goes up, 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 rot="10800000">
            <a:off x="533400" y="1143000"/>
            <a:ext cx="4648200" cy="5029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6670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As fluid velocity goes UP, </a:t>
            </a:r>
            <a:endParaRPr lang="en-US" sz="4800" dirty="0"/>
          </a:p>
        </p:txBody>
      </p:sp>
      <p:sp>
        <p:nvSpPr>
          <p:cNvPr id="6" name="Down Arrow 5"/>
          <p:cNvSpPr/>
          <p:nvPr/>
        </p:nvSpPr>
        <p:spPr>
          <a:xfrm>
            <a:off x="4114800" y="1066800"/>
            <a:ext cx="4648200" cy="5029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1905000"/>
            <a:ext cx="236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fluid pressure goes DOWN! 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 rot="10800000">
            <a:off x="533400" y="1143000"/>
            <a:ext cx="4648200" cy="5029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6670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As fluid velocity goes up, 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 rot="10800000">
            <a:off x="533400" y="1143000"/>
            <a:ext cx="4648200" cy="5029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6670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As fluid velocity goes UP, </a:t>
            </a:r>
            <a:endParaRPr lang="en-US" sz="4800" dirty="0"/>
          </a:p>
        </p:txBody>
      </p:sp>
      <p:sp>
        <p:nvSpPr>
          <p:cNvPr id="6" name="Down Arrow 5"/>
          <p:cNvSpPr/>
          <p:nvPr/>
        </p:nvSpPr>
        <p:spPr>
          <a:xfrm>
            <a:off x="4114800" y="1066800"/>
            <a:ext cx="4648200" cy="5029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1905000"/>
            <a:ext cx="236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fluid pressure goes DOWN! 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371</Words>
  <Application>Microsoft Office PowerPoint</Application>
  <PresentationFormat>On-screen Show (4:3)</PresentationFormat>
  <Paragraphs>67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So who was this Bernoulli guy?</vt:lpstr>
      <vt:lpstr>So who was this Bernoulli guy?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</cp:revision>
  <dcterms:created xsi:type="dcterms:W3CDTF">2014-02-17T03:00:15Z</dcterms:created>
  <dcterms:modified xsi:type="dcterms:W3CDTF">2014-02-18T03:19:00Z</dcterms:modified>
</cp:coreProperties>
</file>