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00EF3B-C739-4027-B6E1-D95D00CE1FAA}" type="datetimeFigureOut">
              <a:rPr lang="en-US" smtClean="0"/>
              <a:t>2/16/2014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A16C56B-A487-412D-86AF-C2C1CA0D2D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dvyFBYVs786YWM&amp;tbnid=MutIStPsXJn01M:&amp;ved=0CAUQjRw&amp;url=http%3A%2F%2Fforums.relicnews.com%2Fshowthread.php%3F208318-The-annual-clever-ideas-for-Christmas-gifts-thread&amp;ei=9EgBU7SJAdbLsQSztoHgAw&amp;psig=AFQjCNEFM9yjGLpGjiYbbUTZLsExEP7I_Q&amp;ust=139267953714249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dvyFBYVs786YWM&amp;tbnid=MutIStPsXJn01M:&amp;ved=0CAUQjRw&amp;url=http%3A%2F%2Fforums.relicnews.com%2Fshowthread.php%3F208318-The-annual-clever-ideas-for-Christmas-gifts-thread&amp;ei=9EgBU7SJAdbLsQSztoHgAw&amp;psig=AFQjCNEFM9yjGLpGjiYbbUTZLsExEP7I_Q&amp;ust=139267953714249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2UmhUIqOqk9Z2M&amp;tbnid=R7sghr3bMXHqlM:&amp;ved=0CAUQjRw&amp;url=http%3A%2F%2Fwww.heiszwolf.com%2Fsubs%2Ftech%2Ftech01.html&amp;ei=GVQBU-SXI6PIsATsoIC4AQ&amp;psig=AFQjCNGlE-CZnws4vONud9KRW7_exH0eRg&amp;ust=13926823296647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2UmhUIqOqk9Z2M&amp;tbnid=R7sghr3bMXHqlM:&amp;ved=0CAUQjRw&amp;url=http%3A%2F%2Fwww.heiszwolf.com%2Fsubs%2Ftech%2Ftech01.html&amp;ei=GVQBU-SXI6PIsATsoIC4AQ&amp;psig=AFQjCNGlE-CZnws4vONud9KRW7_exH0eRg&amp;ust=13926823296647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hyperlink" Target="http://youtu.be/19JhD6_soX4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2UmhUIqOqk9Z2M&amp;tbnid=R7sghr3bMXHqlM:&amp;ved=0CAUQjRw&amp;url=http%3A%2F%2Fwww.heiszwolf.com%2Fsubs%2Ftech%2Ftech01.html&amp;ei=GVQBU-SXI6PIsATsoIC4AQ&amp;psig=AFQjCNGlE-CZnws4vONud9KRW7_exH0eRg&amp;ust=13926823296647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2UmhUIqOqk9Z2M&amp;tbnid=R7sghr3bMXHqlM:&amp;ved=0CAUQjRw&amp;url=http%3A%2F%2Fwww.heiszwolf.com%2Fsubs%2Ftech%2Ftech01.html&amp;ei=GVQBU-SXI6PIsATsoIC4AQ&amp;psig=AFQjCNGlE-CZnws4vONud9KRW7_exH0eRg&amp;ust=13926823296647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2UmhUIqOqk9Z2M&amp;tbnid=R7sghr3bMXHqlM:&amp;ved=0CAUQjRw&amp;url=http%3A%2F%2Fwww.heiszwolf.com%2Fsubs%2Ftech%2Ftech01.html&amp;ei=GVQBU-SXI6PIsATsoIC4AQ&amp;psig=AFQjCNGlE-CZnws4vONud9KRW7_exH0eRg&amp;ust=13926823296647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2UmhUIqOqk9Z2M&amp;tbnid=R7sghr3bMXHqlM:&amp;ved=0CAUQjRw&amp;url=http%3A%2F%2Fwww.heiszwolf.com%2Fsubs%2Ftech%2Ftech01.html&amp;ei=GVQBU-SXI6PIsATsoIC4AQ&amp;psig=AFQjCNGlE-CZnws4vONud9KRW7_exH0eRg&amp;ust=13926823296647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2UmhUIqOqk9Z2M&amp;tbnid=R7sghr3bMXHqlM:&amp;ved=0CAUQjRw&amp;url=http%3A%2F%2Fwww.heiszwolf.com%2Fsubs%2Ftech%2Ftech01.html&amp;ei=GVQBU-SXI6PIsATsoIC4AQ&amp;psig=AFQjCNGlE-CZnws4vONud9KRW7_exH0eRg&amp;ust=139268232966477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7jw2j7Ne-NOSPM&amp;tbnid=6UUOFxTRpRNXkM:&amp;ved=0CAUQjRw&amp;url=http%3A%2F%2Fwww.factmonster.com%2Fdk%2Fscience%2Fencyclopedia%2Ffloating.html&amp;ei=0lYBU6yeLdPksAT8vILYDw&amp;bvm=bv.61535280,d.dmQ&amp;psig=AFQjCNFKasVeKousBqhg6BnfoBPVmu_dyw&amp;ust=139268302919752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dvyFBYVs786YWM&amp;tbnid=MutIStPsXJn01M:&amp;ved=0CAUQjRw&amp;url=http%3A%2F%2Fforums.relicnews.com%2Fshowthread.php%3F208318-The-annual-clever-ideas-for-Christmas-gifts-thread&amp;ei=9EgBU7SJAdbLsQSztoHgAw&amp;psig=AFQjCNEFM9yjGLpGjiYbbUTZLsExEP7I_Q&amp;ust=139267953714249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dvyFBYVs786YWM&amp;tbnid=MutIStPsXJn01M:&amp;ved=0CAUQjRw&amp;url=http%3A%2F%2Fforums.relicnews.com%2Fshowthread.php%3F208318-The-annual-clever-ideas-for-Christmas-gifts-thread&amp;ei=9EgBU7SJAdbLsQSztoHgAw&amp;psig=AFQjCNEFM9yjGLpGjiYbbUTZLsExEP7I_Q&amp;ust=139267953714249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dvyFBYVs786YWM&amp;tbnid=MutIStPsXJn01M:&amp;ved=0CAUQjRw&amp;url=http%3A%2F%2Fforums.relicnews.com%2Fshowthread.php%3F208318-The-annual-clever-ideas-for-Christmas-gifts-thread&amp;ei=9EgBU7SJAdbLsQSztoHgAw&amp;psig=AFQjCNEFM9yjGLpGjiYbbUTZLsExEP7I_Q&amp;ust=139267953714249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dvyFBYVs786YWM&amp;tbnid=MutIStPsXJn01M:&amp;ved=0CAUQjRw&amp;url=http%3A%2F%2Fforums.relicnews.com%2Fshowthread.php%3F208318-The-annual-clever-ideas-for-Christmas-gifts-thread&amp;ei=9EgBU7SJAdbLsQSztoHgAw&amp;psig=AFQjCNEFM9yjGLpGjiYbbUTZLsExEP7I_Q&amp;ust=139267953714249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Overall Density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981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Steel is 8 times MORE dense than water.  How does a steel ship manage to float?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50" name="AutoShape 2" descr="data:image/jpeg;base64,/9j/4AAQSkZJRgABAQAAAQABAAD/2wCEAAkGBxQTEBUUEBQUFBQXFxQUFBUSFRQUFRQVFBUXFxQUFBQYHCggGBwlHBQUITEhJSkrLi4uFx8zODMsNygtLisBCgoKBQUFDgUFDisZExkrKysrKysrKysrKysrKysrKysrKysrKysrKysrKysrKysrKysrKysrKysrKysrKysrK//AABEIAOEA4QMBIgACEQEDEQH/xAAcAAABBAMBAAAAAAAAAAAAAAAAAwQFBgECBwj/xAA+EAACAQMBBAcFBQYGAwAAAAAAAQIDBBEhBQYSMSJBUWFxgZEHEzKhsSNSksHwQmJygtHhCBQzc6KyFjST/8QAFAEBAAAAAAAAAAAAAAAAAAAAAP/EABQRAQAAAAAAAAAAAAAAAAAAAAD/2gAMAwEAAhEDEQA/AO4gAAAAAAAAAAAAAAIXN5Cms1JRiu94AXAr+0t77elHibcvupL4uzHcUvantCrTyqMVTj1PVy9QOoVa0YrMpJLtbSImpvVaRlwutDPanlevI49c7Sq1XmrUqT/inKWPJs0pxyB3S22jSqL7OpCX8Mkxzk4ja2s20oNp9XDlP5Fx2dRrUIqVe5qLspuUpt+TegF+Aqn/AJU1yjlfvcxzR3pg/ii14agWICOobcoy5TSfZLQewrRfJp+DAUAwjIAAAAAAAAAAAAAAAAAAGJSSWW0l36EJtTeu1ofHVTf3YdJ/0AnDDOY7Z9quE1a0U31Sq5x+GLX1KbtDfG8rt8daUU/2aTcEvR56+0Dt20dvW9BfbVYR7spv0KxtH2k0Yr7CEpvtliK8e85Jlt5bbfW28t+bHcFoBZtpb+XVTKjNUo9kFH6tNjPZcnLjrVW5uCbXE29ea5kG1qTu7/Sp1YdsW16ARdzXlOTlJ5bb+onEzLn5ggFIIfUEhjAd0JAXHdGUVVjxY/THO81vJVm3yeq8Cs7OuXGSwX94uLbi5yj/AGAp0Ub5F61LDEeEAZrGbWsW0+7Q2YlIB/bbcuIcqja7Goy+qJS23tqL44xl4aFaTMqQF5tt6Kb+OMo/MkaG1aU/hmvM57Ceg4pPLA6LGSfJ5NihTrSiujJrwbQ4tNqVvvvzxj5gXUCrXu9caEeKvKnFeab8FllpAAAAA5nvT7Q6lOvUo0VGDhKUOKa4suLxldnzOmHBfafb8G0qv76jNefP5gJX+3LmvrVqzmuxPEfwxwRk2MaNRrk2vAe0rhvRpP5P1AbVUFNDqdGL5Nxffy9Ua/5WS6s/w6gYgO4vkNorUc4AxJakpu5W4ayT5S0I2ojNCbjJNdTTAd7UocFaa/ebXg28DQnt4YKUKdVLVxSfpnPzIFgKQHNKQ2gxakwH1GZeNzL1cXA+Ulj5FDpFi3ak/exx2/kBK7UoOM2u8jmie3la975LJBsDTAnNCjNXIBLhCMNTZNBFZAWhSHFNYG8qkYR4pyjGK/ak8L1Kht72gwhmNpFzly95NdD+VJ5fyAum0LuFKDnXnGnFdcn9FzZQdve0jHQso9TXvpvXxjBrz1ZRNq7Wq3E3KvOU32N6LwXJEdxATmzK9S6v6KqzlOU6sU+J9r6ktEetzyv7KrX3m2LZdjlP8CyeqAAAAAON+2q3xdUZ9UqeH4qT/I7Icv8AbhbZpW88cpSi34pYA5RGQ6oMZRY5pMB9GQtTkNYC8AFqtw+tKXjz9TWFxB88xffqhtcyGvEBM8Ofhw/B/kLWVm5SS5LrfYiv8bXJ4fcSFntWa0fSXYwJ7bF3GSjThygkm+1pY/Ii+Ed0HCfLMX38hzLZFRLKjxLthmXyQDCEBzRosVpW/asEpY2Lk0kA0tLSUmkll9hctm2sbSHHU1qtdGHPHVl4FXShZwTwnVa/Cv66Fbu79zk23lsB5c3jnJt6tiKmNYMU4gFHITkxOcvJLrfJeL5Ir22N8aNHMaWK1TX4WuBPvl1+QFjnhRcpPEVzctF6lY2zvvSp5jbr3suTk+KMIvzWvUU7a22a9xrVn0eqEdIryInIEhtbbda4lmtNvsS0ivBDSuuhF6djG7Y4jrTfc8/IBhNiZvNCbA6N7Bbfi2txfcpTf4lwnpA4L/h0tc3VzU6lTjBePEn+Z3oAAAACke1+24tmyl1wnCXlnX5F3ILfm097s64h1unLHigPOEWOKDGcWO6L1AexYtTYhAWi9AG9xIQTN6zE2wNHzHVstRnBktYQywJjZVLOPIvey7LCWSH3b2fnDa7C5QiktAGtxs6El0oxl4rD9RtQUKMs45duvzHdzPCKltjaOcpMCT25ce9blB5fWv7FcfPXmMHXfEOHdzxz4kuqSyBIUm+S1IrbW9NC30z72p9yHJfxS5Lw5lf362pVThTi+CEqalKMf2m9HkpaAmNs7yV7jScuGH3IaR/uRGTVIywHFvPqfWJT0ZiEsMVuY657UA2Y6tNVJdsX6oatC9o8SX65gM6iEWOLr4njtEVEDu/+HW2xaXFT71VJeCgs/NHXjnfsKteDZMZNYc6lWXlxPD9MHRAAAAAEL2lxU5RfXFr5C5hoDypKjwvhfNPD8hegh7vTbe7vriHZUl/y6S+TQ0oAOUKS5GiNqnIBrPmaTN2JTYG1GOpPbJoZksEJbot27VtxTXiBe9h2/DTXgh/WnhGtvDEV4DPaNxwxbAjNt7QwsJlLu6zbHe1bxyk9SK4ssBzbLm2OWsU2+9fMQhySF7l9CK7Xn0Aq++8c1af+1EqziXDfGnmrH/biVepABu4mOEW4THCAlwjiouivQ04ReCzB+OQGbiYFnE14AG7gYUBzKARhr5r6gem/ZhQ4NkWa5Zo05fiin+ZaiN3bt/d2dvD7tKnH0ikSQAAAAAAAef8A2o23BtWu/ve6kv8A400/mmV6ii9+2e0xeUqi/bp4fjF/0wUamAqkbVmYiYrsBCQkxR9onAB7aU9ToG6Vv1lEsIanT926GKaAmpvCKvvFd40X60LDdTwmULbt1mbAh7mo2zNrDL1EG9R3SWI+IC0Xl/I3vXiUV3GKMcyivN+QlcTzU8wGG88M1F/BH8ys1aRcNvQzP+VFauqeoEW4mOEcSgacICaiL261x2o1wKUXiSAbTpmOEd3EOk/1zNFEBCVMX2VbcdxRh96tRh+KpGP5mZ0yZ3ItePaNqscq9GX4akZfkB6ZoRxGK7El6I3MIyAAAAAAAHM/bZbZpW9RfszlF+EksfQ5ZTZ2v2s2/Fs5vrhOEvrk4rEBaAnVZtF6CU2AnMKSMSZvQQE1smjlo6hs+HDBFA3aocUl6nQo6RAZbXr4gznt9Uy2W3eW40wUm4lqBrHmP8apdgztVmQ5i+bAc2b1k+xMZx+Id2n+nNvswMqL6Xr9AHG1o/aPwRBXlIsW1FmUu7+hC3EcoCEqQE2OqsRGUQEeE2ijZoykArXjlJ930EoRHMdYeD+okkBrKBbfZVa8W06T+6pS9FoVlxOgexa2zeVZ/dpY83JAdnQAgAAAAAAACC33tfebPuI9fu214o8/w5HpW/pcVKcX1xkvVHm2pS4ZOPXGTj+F4AJchCTFZiE2AnJi9qtRrKQ6tOaAvO6VLLyXCrPQq+6axDJOXVbEW+4Csbw3GZvzK1VY/wBqVm5vxZHIBzQWE2KN4iapdFLteTNZ9QDqLxQ8WM7ZdL1+jHl7pSgl4jO2+L1+jAe3v+rNd5GVoYeB7fS+1l4iF0srPbzAg7iGo3cR9crUZyATwYwbMwAtbda7UYEoTw8mKs8SYDrB1T2KW/RuJ98I/V/kcopXC6ztHsdppWc5feqP/jlAX8AAAAAAAAAMNHnTeCjwXlePZWqvyc218meip8jhHtFtZU7+pKSxGpiafU85WP8AiBWZyG0pG1SoNZ1QNs6j60WqI2DJLZ8syXigOgbE6NJCm1bnFN941tavRSQw29caYAhq9TLE6S1EpTHFoukA6k+ku5GreZGYvmzW1WZoB3tJ8u5IbWvxL9dQptGWZP8AXITtPiQGb6X2s/EazqNrHUK30vtJ+LEGwG1whnMf1EMKwCM2JSmZqSG7kBu5G11Lk+1DdzHeydn1LqrGlSWX29UVnWT9QNtkbNqXFSNOjHMnzfVFdrPRG4+w/wDKWsKWW8Zbb629WxhuRufTtaeizJ6yk0st47S5wjjkBsAAAAAAAAAARO3Ng0bmDjWgpLvysPtTWqJYAOFb2+zutQ4p232lPV8H7UV456X9jntXKbTTTWjTPWlSmnzKXvd7P6F0nLDhU6pw4U+v4tHkDz7GZJbNq9JeKHG8m6dxZyfvIcVPqnDLXn2ENb1cMC+Wt3oR20bvil3EbQv+iaOrlgLJ6j+00TfdgjqbJFPFNd7AUUsRFtlLpZfUm/kNKj0Q82e8Qk+7HrkBG4nmTN7RdIQm9RxZrX0Ab3Pxy8X9RJo3uH0peLEZTARqsj68h3WkMblgNqkhGUjapIc7E2NVuqqp0l19KXVFd/eBrsbZVS6qqlRWressaRXa/megNydz6dpTSiuk/ik85k/Pl4G25W6VO1pJJa6OUnjMnrq9O8t8Y4AIxwbAAAAAAAAAAAAAAAAGGjIAM77Z8KkXGcU0+aayn4nLN7vZdFt1LTEHq3Tx0ZdeE89E6+aygnzA8p3tjVozcK0JQknyfX4PkwpzPR28G7FG5g41IJ/VeDOQbzez+tbtyo/aU+zVzXljUCuUJEjcPCiuz8yOtIPjSaw08NPRrHPI5u6vT7v6ALyfIfx0peL+hFKWqJOu8U4LxAbRWo8to6rxX1Q0pEhbw0z3x/7ICHuJ9J+LEJTM3Muk/FjdyAxUkMriQvUmLbG2PUuqqp01plcUtcRXXrjmA22Jsapd1lTpfzSxlRXazvu5e6VO1pKMUs85SxrJ4WvPu5G+5+6tO1ppQj3tvm3l6t+ZbIxwARjgyAAAAAAAAAAAAAAAAAAAAAAAAAAI17dSWGhYAKLvFuRTqNzguGeuqS+a6zlG3Nh1reo/ex6PVNYaendy8z0g0R20dkwqxakk89oHnGjLMiVvqmOFdiLht3cDgnx0MpZy4ateXYUnaEJxqNTjKL/eTXoAtbRyTio4pZ74f9kQVg9f12lluf8A1/5ofVAUe4fPxY0lIXlLOfFi+wti1LqpwwTwvilh9Hu8QNdi7GqXVRQprTK4paYj682dz3S3YhbUoxjFaJZemW8atm+6m7ULemoxXLPi2+bZZ4xwARjgyAAAAAAAAAAAAAAAAAAAAAAAAAAAAAAAAAAACdSkmtUVrb+6tOsnmKzrr1+paQA4ltDdmdvJvHFHq7V4+gnWuE6GFz4o/U7Nd2UZrVFU2puRCo9Mxy8vh6wON7vbKndVuCHLPTl91Z18zuW627dO3ppRilpr2t9rfWL7v7t07aCjBYS/WpYIoAijIAAAAAAAAAAAAAAAAAAAAAAAAAAAAAAAAAAAAAAAAAAAAAYMgAAAAAAAAAAAAAAAAAAAA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img186.imageshack.us/img186/4138/steelcubebygusmodernwt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962400"/>
            <a:ext cx="1501775" cy="15017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0" name="AutoShape 2" descr="data:image/jpeg;base64,/9j/4AAQSkZJRgABAQAAAQABAAD/2wCEAAkGBxQTEBUUEBQUFBQXFxQUFBUSFRQUFRQVFBUXFxQUFBQYHCggGBwlHBQUITEhJSkrLi4uFx8zODMsNygtLisBCgoKBQUFDgUFDisZExkrKysrKysrKysrKysrKysrKysrKysrKysrKysrKysrKysrKysrKysrKysrKysrKysrK//AABEIAOEA4QMBIgACEQEDEQH/xAAcAAABBAMBAAAAAAAAAAAAAAAAAwQFBgECBwj/xAA+EAACAQMBBAcFBQYGAwAAAAAAAQIDBBEhBQYSMSJBUWFxgZEHEzKhsSNSksHwQmJygtHhCBQzc6KyFjST/8QAFAEBAAAAAAAAAAAAAAAAAAAAAP/EABQRAQAAAAAAAAAAAAAAAAAAAAD/2gAMAwEAAhEDEQA/AO4gAAAAAAAAAAAAAAIXN5Cms1JRiu94AXAr+0t77elHibcvupL4uzHcUvantCrTyqMVTj1PVy9QOoVa0YrMpJLtbSImpvVaRlwutDPanlevI49c7Sq1XmrUqT/inKWPJs0pxyB3S22jSqL7OpCX8Mkxzk4ja2s20oNp9XDlP5Fx2dRrUIqVe5qLspuUpt+TegF+Aqn/AJU1yjlfvcxzR3pg/ii14agWICOobcoy5TSfZLQewrRfJp+DAUAwjIAAAAAAAAAAAAAAAAAAGJSSWW0l36EJtTeu1ofHVTf3YdJ/0AnDDOY7Z9quE1a0U31Sq5x+GLX1KbtDfG8rt8daUU/2aTcEvR56+0Dt20dvW9BfbVYR7spv0KxtH2k0Yr7CEpvtliK8e85Jlt5bbfW28t+bHcFoBZtpb+XVTKjNUo9kFH6tNjPZcnLjrVW5uCbXE29ea5kG1qTu7/Sp1YdsW16ARdzXlOTlJ5bb+onEzLn5ggFIIfUEhjAd0JAXHdGUVVjxY/THO81vJVm3yeq8Cs7OuXGSwX94uLbi5yj/AGAp0Ub5F61LDEeEAZrGbWsW0+7Q2YlIB/bbcuIcqja7Goy+qJS23tqL44xl4aFaTMqQF5tt6Kb+OMo/MkaG1aU/hmvM57Ceg4pPLA6LGSfJ5NihTrSiujJrwbQ4tNqVvvvzxj5gXUCrXu9caEeKvKnFeab8FllpAAAAA5nvT7Q6lOvUo0VGDhKUOKa4suLxldnzOmHBfafb8G0qv76jNefP5gJX+3LmvrVqzmuxPEfwxwRk2MaNRrk2vAe0rhvRpP5P1AbVUFNDqdGL5Nxffy9Ua/5WS6s/w6gYgO4vkNorUc4AxJakpu5W4ayT5S0I2ojNCbjJNdTTAd7UocFaa/ebXg28DQnt4YKUKdVLVxSfpnPzIFgKQHNKQ2gxakwH1GZeNzL1cXA+Ulj5FDpFi3ak/exx2/kBK7UoOM2u8jmie3la975LJBsDTAnNCjNXIBLhCMNTZNBFZAWhSHFNYG8qkYR4pyjGK/ak8L1Kht72gwhmNpFzly95NdD+VJ5fyAum0LuFKDnXnGnFdcn9FzZQdve0jHQso9TXvpvXxjBrz1ZRNq7Wq3E3KvOU32N6LwXJEdxATmzK9S6v6KqzlOU6sU+J9r6ktEetzyv7KrX3m2LZdjlP8CyeqAAAAAON+2q3xdUZ9UqeH4qT/I7Icv8AbhbZpW88cpSi34pYA5RGQ6oMZRY5pMB9GQtTkNYC8AFqtw+tKXjz9TWFxB88xffqhtcyGvEBM8Ofhw/B/kLWVm5SS5LrfYiv8bXJ4fcSFntWa0fSXYwJ7bF3GSjThygkm+1pY/Ii+Ed0HCfLMX38hzLZFRLKjxLthmXyQDCEBzRosVpW/asEpY2Lk0kA0tLSUmkll9hctm2sbSHHU1qtdGHPHVl4FXShZwTwnVa/Cv66Fbu79zk23lsB5c3jnJt6tiKmNYMU4gFHITkxOcvJLrfJeL5Ir22N8aNHMaWK1TX4WuBPvl1+QFjnhRcpPEVzctF6lY2zvvSp5jbr3suTk+KMIvzWvUU7a22a9xrVn0eqEdIryInIEhtbbda4lmtNvsS0ivBDSuuhF6djG7Y4jrTfc8/IBhNiZvNCbA6N7Bbfi2txfcpTf4lwnpA4L/h0tc3VzU6lTjBePEn+Z3oAAAACke1+24tmyl1wnCXlnX5F3ILfm097s64h1unLHigPOEWOKDGcWO6L1AexYtTYhAWi9AG9xIQTN6zE2wNHzHVstRnBktYQywJjZVLOPIvey7LCWSH3b2fnDa7C5QiktAGtxs6El0oxl4rD9RtQUKMs45duvzHdzPCKltjaOcpMCT25ce9blB5fWv7FcfPXmMHXfEOHdzxz4kuqSyBIUm+S1IrbW9NC30z72p9yHJfxS5Lw5lf362pVThTi+CEqalKMf2m9HkpaAmNs7yV7jScuGH3IaR/uRGTVIywHFvPqfWJT0ZiEsMVuY657UA2Y6tNVJdsX6oatC9o8SX65gM6iEWOLr4njtEVEDu/+HW2xaXFT71VJeCgs/NHXjnfsKteDZMZNYc6lWXlxPD9MHRAAAAAEL2lxU5RfXFr5C5hoDypKjwvhfNPD8hegh7vTbe7vriHZUl/y6S+TQ0oAOUKS5GiNqnIBrPmaTN2JTYG1GOpPbJoZksEJbot27VtxTXiBe9h2/DTXgh/WnhGtvDEV4DPaNxwxbAjNt7QwsJlLu6zbHe1bxyk9SK4ssBzbLm2OWsU2+9fMQhySF7l9CK7Xn0Aq++8c1af+1EqziXDfGnmrH/biVepABu4mOEW4THCAlwjiouivQ04ReCzB+OQGbiYFnE14AG7gYUBzKARhr5r6gem/ZhQ4NkWa5Zo05fiin+ZaiN3bt/d2dvD7tKnH0ikSQAAAAAAAef8A2o23BtWu/ve6kv8A400/mmV6ii9+2e0xeUqi/bp4fjF/0wUamAqkbVmYiYrsBCQkxR9onAB7aU9ToG6Vv1lEsIanT926GKaAmpvCKvvFd40X60LDdTwmULbt1mbAh7mo2zNrDL1EG9R3SWI+IC0Xl/I3vXiUV3GKMcyivN+QlcTzU8wGG88M1F/BH8ys1aRcNvQzP+VFauqeoEW4mOEcSgacICaiL261x2o1wKUXiSAbTpmOEd3EOk/1zNFEBCVMX2VbcdxRh96tRh+KpGP5mZ0yZ3ItePaNqscq9GX4akZfkB6ZoRxGK7El6I3MIyAAAAAAAHM/bZbZpW9RfszlF+EksfQ5ZTZ2v2s2/Fs5vrhOEvrk4rEBaAnVZtF6CU2AnMKSMSZvQQE1smjlo6hs+HDBFA3aocUl6nQo6RAZbXr4gznt9Uy2W3eW40wUm4lqBrHmP8apdgztVmQ5i+bAc2b1k+xMZx+Id2n+nNvswMqL6Xr9AHG1o/aPwRBXlIsW1FmUu7+hC3EcoCEqQE2OqsRGUQEeE2ijZoykArXjlJ930EoRHMdYeD+okkBrKBbfZVa8W06T+6pS9FoVlxOgexa2zeVZ/dpY83JAdnQAgAAAAAAACC33tfebPuI9fu214o8/w5HpW/pcVKcX1xkvVHm2pS4ZOPXGTj+F4AJchCTFZiE2AnJi9qtRrKQ6tOaAvO6VLLyXCrPQq+6axDJOXVbEW+4Csbw3GZvzK1VY/wBqVm5vxZHIBzQWE2KN4iapdFLteTNZ9QDqLxQ8WM7ZdL1+jHl7pSgl4jO2+L1+jAe3v+rNd5GVoYeB7fS+1l4iF0srPbzAg7iGo3cR9crUZyATwYwbMwAtbda7UYEoTw8mKs8SYDrB1T2KW/RuJ98I/V/kcopXC6ztHsdppWc5feqP/jlAX8AAAAAAAAAMNHnTeCjwXlePZWqvyc218meip8jhHtFtZU7+pKSxGpiafU85WP8AiBWZyG0pG1SoNZ1QNs6j60WqI2DJLZ8syXigOgbE6NJCm1bnFN941tavRSQw29caYAhq9TLE6S1EpTHFoukA6k+ku5GreZGYvmzW1WZoB3tJ8u5IbWvxL9dQptGWZP8AXITtPiQGb6X2s/EazqNrHUK30vtJ+LEGwG1whnMf1EMKwCM2JSmZqSG7kBu5G11Lk+1DdzHeydn1LqrGlSWX29UVnWT9QNtkbNqXFSNOjHMnzfVFdrPRG4+w/wDKWsKWW8Zbb629WxhuRufTtaeizJ6yk0st47S5wjjkBsAAAAAAAAAARO3Ng0bmDjWgpLvysPtTWqJYAOFb2+zutQ4p232lPV8H7UV456X9jntXKbTTTWjTPWlSmnzKXvd7P6F0nLDhU6pw4U+v4tHkDz7GZJbNq9JeKHG8m6dxZyfvIcVPqnDLXn2ENb1cMC+Wt3oR20bvil3EbQv+iaOrlgLJ6j+00TfdgjqbJFPFNd7AUUsRFtlLpZfUm/kNKj0Q82e8Qk+7HrkBG4nmTN7RdIQm9RxZrX0Ab3Pxy8X9RJo3uH0peLEZTARqsj68h3WkMblgNqkhGUjapIc7E2NVuqqp0l19KXVFd/eBrsbZVS6qqlRWressaRXa/megNydz6dpTSiuk/ik85k/Pl4G25W6VO1pJJa6OUnjMnrq9O8t8Y4AIxwbAAAAAAAAAAAAAAAAGGjIAM77Z8KkXGcU0+aayn4nLN7vZdFt1LTEHq3Tx0ZdeE89E6+aygnzA8p3tjVozcK0JQknyfX4PkwpzPR28G7FG5g41IJ/VeDOQbzez+tbtyo/aU+zVzXljUCuUJEjcPCiuz8yOtIPjSaw08NPRrHPI5u6vT7v6ALyfIfx0peL+hFKWqJOu8U4LxAbRWo8to6rxX1Q0pEhbw0z3x/7ICHuJ9J+LEJTM3Muk/FjdyAxUkMriQvUmLbG2PUuqqp01plcUtcRXXrjmA22Jsapd1lTpfzSxlRXazvu5e6VO1pKMUs85SxrJ4WvPu5G+5+6tO1ppQj3tvm3l6t+ZbIxwARjgyAAAAAAAAAAAAAAAAAAAAAAAAAAI17dSWGhYAKLvFuRTqNzguGeuqS+a6zlG3Nh1reo/ex6PVNYaendy8z0g0R20dkwqxakk89oHnGjLMiVvqmOFdiLht3cDgnx0MpZy4ateXYUnaEJxqNTjKL/eTXoAtbRyTio4pZ74f9kQVg9f12lluf8A1/5ofVAUe4fPxY0lIXlLOfFi+wti1LqpwwTwvilh9Hu8QNdi7GqXVRQprTK4paYj682dz3S3YhbUoxjFaJZemW8atm+6m7ULemoxXLPi2+bZZ4xwARjgyAAAAAAAAAAAAAAAAAAAAAAAAAAAAAAAAAAACdSkmtUVrb+6tOsnmKzrr1+paQA4ltDdmdvJvHFHq7V4+gnWuE6GFz4o/U7Nd2UZrVFU2puRCo9Mxy8vh6wON7vbKndVuCHLPTl91Z18zuW627dO3ppRilpr2t9rfWL7v7t07aCjBYS/WpYIoAijIAAAAAAAAAAAAAAAAAAAAAAAAAAAAAAAAAAAAAAAAAAAAAYMgAAAAAAAAAAAAAAAAAAAA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286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latin typeface="Century Gothic" pitchFamily="34" charset="0"/>
              </a:rPr>
              <a:t>Change the Mass</a:t>
            </a:r>
          </a:p>
          <a:p>
            <a:pPr marL="342900" indent="-342900"/>
            <a:r>
              <a:rPr lang="en-US" dirty="0">
                <a:latin typeface="Century Gothic" pitchFamily="34" charset="0"/>
              </a:rPr>
              <a:t>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286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latin typeface="Century Gothic" pitchFamily="34" charset="0"/>
              </a:rPr>
              <a:t>Change the Mass</a:t>
            </a:r>
          </a:p>
          <a:p>
            <a:pPr marL="342900" indent="-342900"/>
            <a:r>
              <a:rPr lang="en-US" dirty="0">
                <a:latin typeface="Century Gothic" pitchFamily="34" charset="0"/>
              </a:rPr>
              <a:t>	</a:t>
            </a:r>
            <a:r>
              <a:rPr lang="en-US" dirty="0" smtClean="0">
                <a:latin typeface="Century Gothic" pitchFamily="34" charset="0"/>
              </a:rPr>
              <a:t>A submarine uses ballast tanks to increase and decrease the mass.  When the mass increases, it sinks. </a:t>
            </a:r>
            <a:endParaRPr lang="en-US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  <p:sp>
        <p:nvSpPr>
          <p:cNvPr id="19458" name="AutoShape 2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286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latin typeface="Century Gothic" pitchFamily="34" charset="0"/>
              </a:rPr>
              <a:t>Change the Mass</a:t>
            </a:r>
          </a:p>
          <a:p>
            <a:pPr marL="342900" indent="-342900"/>
            <a:r>
              <a:rPr lang="en-US" dirty="0">
                <a:latin typeface="Century Gothic" pitchFamily="34" charset="0"/>
              </a:rPr>
              <a:t>	</a:t>
            </a:r>
            <a:r>
              <a:rPr lang="en-US" dirty="0" smtClean="0">
                <a:latin typeface="Century Gothic" pitchFamily="34" charset="0"/>
              </a:rPr>
              <a:t>A submarine uses ballast tanks to increase and decrease the mass.  When the mass increases, it sinks. </a:t>
            </a:r>
            <a:endParaRPr lang="en-US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  <p:sp>
        <p:nvSpPr>
          <p:cNvPr id="19458" name="AutoShape 2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62" name="Picture 6" descr="http://www.heiszwolf.com/subs/tech/flood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1981200"/>
            <a:ext cx="4762500" cy="2647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286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latin typeface="Century Gothic" pitchFamily="34" charset="0"/>
              </a:rPr>
              <a:t>Change the Mass</a:t>
            </a:r>
          </a:p>
          <a:p>
            <a:pPr marL="342900" indent="-342900"/>
            <a:r>
              <a:rPr lang="en-US" dirty="0">
                <a:latin typeface="Century Gothic" pitchFamily="34" charset="0"/>
              </a:rPr>
              <a:t>	</a:t>
            </a:r>
            <a:r>
              <a:rPr lang="en-US" dirty="0" smtClean="0">
                <a:latin typeface="Century Gothic" pitchFamily="34" charset="0"/>
              </a:rPr>
              <a:t>A submarine uses ballast tanks to increase and decrease the mass.  When the mass increases, it sinks. </a:t>
            </a:r>
            <a:endParaRPr lang="en-US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  <p:sp>
        <p:nvSpPr>
          <p:cNvPr id="19458" name="AutoShape 2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286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latin typeface="Century Gothic" pitchFamily="34" charset="0"/>
              </a:rPr>
              <a:t>Change the Mass</a:t>
            </a:r>
          </a:p>
          <a:p>
            <a:pPr marL="342900" indent="-342900"/>
            <a:r>
              <a:rPr lang="en-US" dirty="0">
                <a:latin typeface="Century Gothic" pitchFamily="34" charset="0"/>
              </a:rPr>
              <a:t>	</a:t>
            </a:r>
            <a:r>
              <a:rPr lang="en-US" dirty="0" smtClean="0">
                <a:latin typeface="Century Gothic" pitchFamily="34" charset="0"/>
              </a:rPr>
              <a:t>A submarine uses ballast tanks to increase and decrease the mass.  When the mass increases, it sinks. </a:t>
            </a:r>
            <a:endParaRPr lang="en-US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  <p:sp>
        <p:nvSpPr>
          <p:cNvPr id="19458" name="AutoShape 2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4267200"/>
            <a:ext cx="3429000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286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latin typeface="Century Gothic" pitchFamily="34" charset="0"/>
              </a:rPr>
              <a:t>Change the Mass</a:t>
            </a:r>
          </a:p>
          <a:p>
            <a:pPr marL="342900" indent="-342900"/>
            <a:r>
              <a:rPr lang="en-US" dirty="0">
                <a:latin typeface="Century Gothic" pitchFamily="34" charset="0"/>
              </a:rPr>
              <a:t>	</a:t>
            </a:r>
            <a:r>
              <a:rPr lang="en-US" dirty="0" smtClean="0">
                <a:latin typeface="Century Gothic" pitchFamily="34" charset="0"/>
              </a:rPr>
              <a:t>A submarine uses ballast tanks to increase and decrease the mass.  When the mass increases, it sinks. </a:t>
            </a:r>
            <a:endParaRPr lang="en-US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  <p:sp>
        <p:nvSpPr>
          <p:cNvPr id="19458" name="AutoShape 2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4267200"/>
            <a:ext cx="3429000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4272677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1600" dirty="0" smtClean="0">
                <a:latin typeface="Century Gothic" pitchFamily="34" charset="0"/>
              </a:rPr>
              <a:t>Change the Volume</a:t>
            </a:r>
          </a:p>
          <a:p>
            <a:pPr marL="342900" indent="-342900"/>
            <a:r>
              <a:rPr lang="en-US" sz="1600" dirty="0">
                <a:latin typeface="Century Gothic" pitchFamily="34" charset="0"/>
              </a:rPr>
              <a:t>	</a:t>
            </a:r>
            <a:endParaRPr lang="en-US" sz="1600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286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latin typeface="Century Gothic" pitchFamily="34" charset="0"/>
              </a:rPr>
              <a:t>Change the Mass</a:t>
            </a:r>
          </a:p>
          <a:p>
            <a:pPr marL="342900" indent="-342900"/>
            <a:r>
              <a:rPr lang="en-US" dirty="0">
                <a:latin typeface="Century Gothic" pitchFamily="34" charset="0"/>
              </a:rPr>
              <a:t>	</a:t>
            </a:r>
            <a:r>
              <a:rPr lang="en-US" dirty="0" smtClean="0">
                <a:latin typeface="Century Gothic" pitchFamily="34" charset="0"/>
              </a:rPr>
              <a:t>A submarine uses ballast tanks to increase and decrease the mass.  When the mass increases, it sinks. </a:t>
            </a:r>
            <a:endParaRPr lang="en-US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  <p:sp>
        <p:nvSpPr>
          <p:cNvPr id="19458" name="AutoShape 2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4267200"/>
            <a:ext cx="3429000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4272677"/>
            <a:ext cx="3429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1600" dirty="0" smtClean="0">
                <a:latin typeface="Century Gothic" pitchFamily="34" charset="0"/>
              </a:rPr>
              <a:t>Change the Volume</a:t>
            </a:r>
          </a:p>
          <a:p>
            <a:pPr marL="342900" indent="-342900"/>
            <a:r>
              <a:rPr lang="en-US" sz="1600" dirty="0">
                <a:latin typeface="Century Gothic" pitchFamily="34" charset="0"/>
              </a:rPr>
              <a:t>	</a:t>
            </a:r>
            <a:r>
              <a:rPr lang="en-US" sz="1600" dirty="0" smtClean="0">
                <a:latin typeface="Century Gothic" pitchFamily="34" charset="0"/>
              </a:rPr>
              <a:t>By increasing and decreasing the volume of their swim bladder, a fish keep from sinking.  Sharks do not have a swim bladder so they must swim constantly!</a:t>
            </a:r>
            <a:endParaRPr lang="en-US" sz="1600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Block Arc 8"/>
          <p:cNvSpPr/>
          <p:nvPr/>
        </p:nvSpPr>
        <p:spPr>
          <a:xfrm rot="10800000">
            <a:off x="5105400" y="1066800"/>
            <a:ext cx="1066800" cy="8382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76600" y="2286000"/>
            <a:ext cx="34290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276600" y="2286000"/>
            <a:ext cx="3429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en-US" dirty="0" smtClean="0">
                <a:latin typeface="Century Gothic" pitchFamily="34" charset="0"/>
              </a:rPr>
              <a:t>Change the Mass</a:t>
            </a:r>
          </a:p>
          <a:p>
            <a:pPr marL="342900" indent="-342900"/>
            <a:r>
              <a:rPr lang="en-US" dirty="0">
                <a:latin typeface="Century Gothic" pitchFamily="34" charset="0"/>
              </a:rPr>
              <a:t>	</a:t>
            </a:r>
            <a:r>
              <a:rPr lang="en-US" dirty="0" smtClean="0">
                <a:latin typeface="Century Gothic" pitchFamily="34" charset="0"/>
              </a:rPr>
              <a:t>A submarine uses ballast tanks to increase and decrease the mass.  When the mass increases, it sinks. </a:t>
            </a:r>
            <a:endParaRPr lang="en-US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  <p:sp>
        <p:nvSpPr>
          <p:cNvPr id="19458" name="AutoShape 2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0" name="AutoShape 4" descr="data:image/jpeg;base64,/9j/4AAQSkZJRgABAQAAAQABAAD/2wCEAAkGBxMTEhUTExQVFBUXGBgbGBgWGBsbHRsdIB8aGhsZIBsbHCggGh4lHR4gITEhJSwrLy4uGh8zODMsNyktLysBCgoKDg0OGxAQGywkICY0Liw0NDc0Lyw4LDYsLTQ0Nzg3LC8uNCwsMCs1MDQvLDQsMiwsNDItNCwsLCwsNy0sN//AABEIAKcBLQMBIgACEQEDEQH/xAAcAAEAAgIDAQAAAAAAAAAAAAAABAUGBwEDCAL/xABIEAACAQMCBAQDBQYDBQUJAQABAgMABBESIQUTMUEGIlFhBzJxFCNCgZEzUmJygqEVQ7EkNHOisheSo8HxU4OUs8PR0uHwFv/EABoBAQACAwEAAAAAAAAAAAAAAAABAwIFBgT/xAA2EQACAQMCAwUHAwMFAQAAAAAAAQIDBBEFIRIxQSJRYXHRBhOBobHB8BSR4TJS8SQzYpKyFf/aAAwDAQACEQMRAD8A3jSlYfe+LpEt+JyiNCbKRlQb4bCI+W/72NvSgMwpWvrrxvcxyS86JbSKOTSrywXLqybYl50a8tVYnoTt3qwj8bqeJmyxHysmMPr85mCCUrp/c0HGr94YoDLp5VRWdiAqgkk9ABuT+lU8XiBmAZbS6KsAQdMYyDuDgyZH508YNm2aPfMzxw4HUiR1Ru/ZCx+gNXSjGwoDHOF8auAh51pcl9cuMLF8nMflDaXqI9IPvmrXhnFBMXXRJG6EakkABGRlT5SQQfr2NfHh6ILCQJecOdcHX6EzSMY+p+Qnl/0duldCHTxBx2ltkI+sbuG/tKv6GgLmldFxeRocPIiE9AzAf6mu1HBAIIIO4I3BoD6pSvjmDVpyNWM4zvjpnHpQH3SlKAUpSgFKUoBUd71BKkJP3jo7qMHdUKKxz0GDIv6+1SKrbiYC7hTlZJhnIl/cAa3Bj6fj1A9R+y6HsBZUpSgFKUoBSlKAUpXxLKFUsxCqoJJPQAbkmgPulYvbeP7GTBjad1JwGS1uGU742YRYIz3zWT5oDmlQuD8ViuolmhbVGxYA4K/KxRtmAIwykflUzUPWgOaVxmmoUBzSuM11Xd0scbyOcIiszHrgAEk4G52HagO6lR7C8SaKOaM6o5EV0OCMqwDKcHcbHoakUArGuO+GeHszTXK6RI0YkzNIkcjZCprjVwkhJwvmBzsKyWqLxnwmS5tTHEV5iyQyKHJCkxyLJpJAJGdOM4PWgIXGeE8OklMdxIxdzHmFrqcISxIjHJ5vLwxUgLpwcHau6w4Fw2QMkKRtypyzFGJZJg/MOZAdQIY5K56HGMbVRcR8MXlzcm4kWODL2gCpKWYJE0rO4bQAG8+wx2rI/BXDJbW1W2lWNeUWVWi6SLnIkIIyrt1Yb75Od6A+uKjmXlpH2j5s59PKvKUHb1lJHulXlUXCiJL27lHRBDb/AJqGmbtn/OUdceWr2gKrw08RhJhVlTnXIIbc6xPKJT1Oxk1EexHTpXVxd9F3ZNv52mi/WMy//R6//faXwSaRoiZIxG3NnGkDHlErhG+rIFcnuWNRfFWRFHIOsc9u3tgyIjH3wjMceoH0oDH/ABb4auLm+WSIRBVtJEDzRRypzC4KrpY5HrqAOwNUnAuG8StreK3jhuQpW03MkGImE8j3QOJBhWRgF0A+XA2Oa2pSgNcxWXEtLxn7UcBDziy63IkBKcsXOlQyZyyGMjbGc7dLWvE/PJ9nlBMMKALMvM2nnLHUZSSeUUbQZMebAbY1sylAaxj4fxd7dyzXKTJFMYQJIwS/NJhD+dlY8vA3JHqTWzVrmlAKUpQClKUAqFNzvtEenHI5cvM6Z5mqLle+NPM6e3tVfz555plhlWJIWWM5j1lnKiRtywwAHUY+tRpuG3P2mJjfIHEUwWPkjzAtDqfHM30kKM421++4GTUqgunuYDG7zpIhljR15Ok4c6AQQ+xDFevbNX9AKUpQClKUArpvYVeN0ZdasrAr+8CMFfz6V3UoDUM/B+IRQpFw2DiNsyuugTXNu8KLqywK62Yrgk4FTW4PfhxAbaRl/wAWW756yR6OUZA5GC4fIGdtPbvW0aUBp7w/4Uu0W3RbJ7eaOS4aa45keJY25xEOlJCWLak3YDTorq/7PZuXtbEP/hSAESAH7aGJJzr+fGPN0963NSgNZf8A+fvP8S500PORntikhRJeWqhNS5e5QxEMGbUqP1zv0qsv/Dz2/D7Zpo1B+1s11E06RtOnMmMSly4VsKQwQt0HtW4K6ri3Rxh1VxnOGAIz64NAaT4Zw2e6hd7SLNsvEJi9t93ICvIiVDjnLHKqvnbmYyc74xVzxLw3cEHXYNco1nyoUUxRi3kzJqJhM5QatSnUrORpxmtqwxKoCqoUDoFAA/QV90BU+ErR4bG0ikGl47eFHXIOGVFVhkbHBHaralKAUpUPjE7RwSOjRqyoSGlzoXAyWbG5AG+B1xjbrQFdx3xVBausb6iTu2hS2gEHTnAPmdhpRPmY9BsajiS6mOtmNsozojXSzdwGkYgj0Ohdh3LdoPh6JJrZllRi7k/aBL8zOQCSfYrgrjGF0gAYwJZuXkc29tgsmBJK2WWLphT3eUqc6cjAILEZGrlrjU7m5qe4tlh55+HnyX+Ny9QSWZEbgvFTZgx32lDJI7faF/ZOzkths7xN0UBsg+UBiTirg+I0O0cVzL/LA6rj1DyBUb8iT+hrt4dwGKI6yDLL3ll8z+4BxhF/hQAe1WldHbqqqaVVpy8Nvz5eRS8Z2MY4Nxxo4yLiO61GSYh+S0g0mVyink69OhCq74+X2p4i41bzWsscUokkcGNI4yDJzCMqCvVMbMScaQM7VZ+G44lhIhYunOuSS3XWZ5TIvQbCQso9gK7OJcGhnwZEGsDyyL5ZF/ldcMv5HerJ8XC+HmQU0b3yDmmRJXIy8GAqeumN+qkDbL5DY/DnaRZeMLeSZYMsjsOjjBV8kcpx+BzjK52cbqTUeWaW1ZVuGEkLEKlxgAhicKkqgYBOwDrsTsQu2rm+sLdYpzINKPlpWLHPQYYNnUpUAacfLgYxXMLU7uzqOncrizy/fp9l8C/gjJZRlFKoPBV9PNbK82GznQ+fO6dAZFCgRyjoyjbIPToL+uoTyslApSlSBSlKAUJpVP4tujHaSkHDMBGn88hESddvmYUB1+DMNarMOlw0k4yO0rF17fuFRvvUi4eL7bACrGYwXBRvwhA9tzARnqWMeNvwnp3n2sAjRUUYVVCgegAwB+lRZpH+0xKIwYzFMWkxurBoQiZ7BgWOO/LHpQEbxfHmznI6onMXP70ZEin38yjbv0q2RsgH13rieIMrKejAg/Q7VWeFJWazt9eA4iRX09NSjS2PbUDigLalKUApSlAKUpQClKUAqDxyMNbzKZOUDG4Mh/BsfN1HTr1qdUDj7Ri2nMoZoxG+sL1K4OoDcb496AnL0Fc1wvQVzQClKUApSlAUMtpfsOXz4UToZkQ80j2Vsxq3q3mHXCjIxTcS4DBz4rePmDRpnmbmuS+GHLWQFiH1urHLA7RtjGazesZ4YxeW5lI6zGNf5Yho/wCvWfzrWaxcOhayceb2/f8AjJnTWZH3xSdxoii/aynSpxkIMZaQj0UfqSo71c8MsEgjWKMYVfXqSd2YnuzEkk9yTVRwWMSXc8xH7ILAh+oWWQj2OUH/ALushqrRbRUbdT6y39CakssUpStwVlZ4dlVoSUj5Q51wNPuJpFZ/62Bf+qrOoXBzMYzzwA/MmxjHycx+V078rRU2gPieFXVkdQysCGUjIIOxBB6gisb4cjQO1q5LBRqhdsZaPONJx1aMkKT3BQnJJrJ6ovFMekQzjYxSrk/wSfduPpllb6oK1uq2iuLeS6rdfD1M4SwyvSwT7Tyn5gim1SgLIyrzVADq2kgkMuGC/LlHJGTU5eByW5zZSKiE5aCXU0ffJRgdUTHv8y7fKCSajcf8qRyj5oZonH0LCN/1jdh+dZRVOiXDq2qT5x29PT4E1ViRRf4E0x5l1K7N+FIZHjjj67roKs7HuzZ9gu+fmOwv18guoTGNgzwM02n3cTBC38Wj8qv6VuCsxLi0z2SoW4iq8x9Ia9jDqWwTgNEYgmcEgHbsBUu34Hz15lxctMzDytbu8MaDfBjVHOTv8zMxPsNql+KPDsF/ByLgEx60bynB8pzjPYEZBxvgnpUPhsps9FpIVEfyWsukBcdFhcDADjoDsHHTfIoDse1vgvL+0QhB/nlPvQuNzo/Z6/4vl76O1Ul1wi3eSzW2ldi8zSyTLKXZljVm1EklHPNMQ3U4DHGMAiTbiW7ZxeLpEbaeQurlNsMSFiBzgeoXoucEFlzXXxeCJJ1kiZ0u9BCCEamdRjZ4vlZNgNTacYGGG1aaWtUvfqjCLl4rf9l1Xj+2Sz3bxkzWoE0Un2mJg4EQimDpndnLQlGAxuFAcZztrHrtAtZeISIupLeBsDUW1SZPf7tWAQZ7cxse9QbmwuPtcJN5DzxDcctfsraSha35hOJuzCMdQfMevbclZllYXw3hto32hblySt1JGFklZVUsRNGqKGC6tMisCNwTjO2BcvdXsQJeGO5ABOYG0OfQCOU6f/E7dN9qDglpFO88twEeeTaWFlOIlIVeXocAnIUapCPvNIPyhQPFfXsbSnxyTf539DKMeJ4LuOxvohy454pY8YVp1bmJ9SpxNgYxnSdtyc5o/hrA1R3E4uM55ruzBjvs8WRGU3xpULgdCDvUFZp7V0ih++jlJCpIW+5wBluZg/dAZ8p3yQFODgRYuIcQn4mgidDw1DIC8aDzOqgGNmJOQHONS4GUYdqztbulcw46b+HVCUXF7lz/AIdeyArNdoi7f7rCY3PqNUskmAenlAPvSTwrENLxPLHMvyzcxnfqCVbmEh1ON1P5YIBF9SvUYlD9gvJQI55o0QfO1vqR5P4fNnlKR10kt6MOtcHgc0JzZz8sHZo7gSTp7FcyqyH+rB9M71f0oCjXgcshDXVzI+P8uHMEXfsrGRu2zORt0618f4C8B1WTrECcvDIGeJjnLMN9UbnfzKSCdypNX9KAozwV5m13UjHHyxQyOkafxal0u7H1Y4HYDqYHELLiEMMohuIZkVXKLPA0kpGCQhdZlVz2BK5xjOo5Jm+JYRNJbWzANG8jPKjAEPHGpOkg9RzGjJG/So3FPBViYZBFZWaSFG0NyIhpbBw2dG2DvmgJC+GInB+0SS3JbrzXwo9ljj0ouPUDPvXMdjeQ+SGaOWLHl+0BjInoNa/tVA6agG23Zs5rlfBnDsf7hZ//AA8X/wCFdnhMabfl9opJo1HoqSOqD8kCj8qA6j4b21i4n+0decZDgnsDCDytHbSFG3fO9P8ADr6QaZruNF9bWAxuf6pZJAB22Gd+oq+pQFC/hSHysjTJMg8s/MZ5B0znWSGU4GVI0nA2GBgV4kAAGs2Izlisq6vQ6ATpOOvmP5dKvqUArGPD/wCyf/j3P/zpKyesY4OCr3MR/BPIR/LJiYH23cj+mtD7Qxbtk10a+jLaX9RM8K/JMe5uJsn1w2kfoAB9AKu6ofD76Z7qI92SVf5XUKfz1o36jqSavq2ljJStqbX9q+hhLmxSlK9RiVvh6ELCQJecOdcHWN8EzSMU6n5CdH9HbpVlVX4beIwkwKypzrkEN11ieUSnqdjJqI9iOnSrSgFUfjg44deHutvKwPoVUsrD0IIBB9qvKpPFr5hWLvNLHGPpnW//ACK3XbtWFWahByfJJslFf4u/3K5/4Mn/AEmsrrFvEe8IjGCZZIo8HuGdQ3/JqP5VlNaD2ci1Qm/H7FtbmKUpXRFIrEHL3UsjdbVsxGNyw1aC2Z028p1+UYxkKGz0q58T3DLAVjOJJWWJD3BY4Zh7qmp/6ah3UqW1uSqnTGgCIo3OBpRFHqThR9RWg1y8lCMaFPnL6fy/oW0o53ZEUzZFpDJrlAy8zgHlRknSWH45MbKD82ksffIOGcLjgBCDdjl3Y5dz6sx3P06DoABtXXwHhxhiw5DSudcr/vOcZ/IABQOwUVY179PsIWsP+T5v86GM5cTFVtxMou4UMeWMNwRL+4A1uGTp+MsD1/y/0sqhTNN9ojCgcjlTcw7ZEmqHlDrndTL022Ge1bAwJtV3FuEJOAclJVzy5UxrT/yK+qnIPpVjSolFSWGsoGI/eTK9rOeVMuNZj6SRk41oTuocAqfxISRn5WPdZ3UkV2kbgJbspjgCHbUAG840jBIBCgE40t3YYsPE1kzRiWP9tBl0wN2H44vo6jHsdJ/DUK8QXNvmNsF1DxPj5W2aN8ezYOPauUrw/wDmXcakP6JfLv8AVF67ccdTJaVD4RfCeCOUDGtQSD1B/Ep9wcg/SpldYUClKUApSlAUduBJxCVuvIhSMexkPMcdepVIjuPSpvHkjNtOJSVjMbhyBkhdJyQMHfFQ/CgDJLP3nnlfO26q3JjbbsY41I9sVN47Kq20zOnMURuWT94AHK/mNqAmp0FU3BcrcXiHGObHIuPR40Bz760bb0x61cqdhVOGC8Qx3ltsj35UmD9Mc5frn2NAXNKUoBSlKAVj/Fk5V0k34JlET+zqWaI+2dTr9SgrIKjcRskmjaJ/lYY22IPUMD2YHBB7ECvPdW6uKMqT6kxeHkoeKaonjukGTEGWQDJLQtgvgDqylVcfysB81ZHBMrqrowZWAKsDkEHcEHuMVj/DrlwzQTftk74wJE6LKv17j8J26YJ64TJaMTGplt2OWiG7xE5JaMfiUnfl7Y3K5+Wuf0u9drJ2lxth7P8AOj5pl048XaRlFKjcP4hFOmuJ1dckZU9CNipHUEHYg7ipNdQUFfwOZ2iJeMRHmzjSBjyiWRVfH8agPnvqzVhUDgsUqxkTOJH5kxBBz5DK5jXp+GMqv1WpVzcJGjPIyoijLMxAAHqSelAdtYxFN9puDOMGGIMkJ/eY45knXpsEU+zncMK4vLx7waItcVsfml3V5RvlY+6If/abEg+XqGrsvrjlKkUKapG8sSAbDAA1Nj5Y1GMn6AbkA83q1/73/SW+8ns8fT1LqccdpnNqOdeDGClsCT3+9ddKjOdisZYkekq1kdQuD8PEEQTJZt2dz1dzuzn6nt2GB2qbW6srZW1CNJdOfmVyll5FKUr1GJQccJa6tU7KJpT9QFjH9pG/tXTxBdc1rF2Muth7RqXH5czR/au7iu17AT3gnA+uuE4/SuuU4vLUnoROo+pVWA/RG/SuXuu1q8FLpj6N/Uvj/tsyOlKV1BQKrbiL/a4W5uMQzjlZ+fLW55mM/gxjp/m9u9lVXcvF9tgBVucYLgow+UIHtuYDv1LGPG34W6dwLSlKUArF+BLoEsOc8maRR02UnmINvRHUD2AzvWUVobxt4vu7biV5Hby6E5iHGhT5uVErfMCeoqmtolbV1+noOKku1l5S226J95nTlws254SkGmeLP7K4kU+2vTOAPbTKP9O1XtYH8HbqWa0mnmOXluWbVgDUBHDHnA2GNGn+ms8q1W87de5qNOUey8csrZ4MXzFKVQ+M/EyWFuZmRpG6Iig7n+JgDoUd2P8AckCsoxcmkubILia7jTVqdV0rqbLAaV38xz0Gx39jWvOLfF6zUyxxrI4CPolC+VnwdKgfNgnbVj+29ad4px25uGkaWZ25rBnXOFOMhRjsFBOB0/Pevvw/wC4vZOVbprbGWJ2VR6s3b6dT2BrqaPs9ClTlUvJ8Pl09fInHeelvDYjFrAInWRFjRVZCCDgAEgjY7iu/irSCGTk4MuhuWDjdsHT126+tYf4O+Hf2SNle6nbmY1pC7RJkZ6FTrByT5gVzttVzxfwxaGCUFI0Jjb72TLFNj5tTnIx16+prmasYRm1B5Xfyz8CDIV6VjfjDikdo1vdSnEaGRGIGTh0LAADcksij0qYfDVvsUDwkdDBI8f8AyqwVh3wQQe4rBfiT4FvrnEsdw1ysYOmGQKjD1KlQFdj03AOO/rna06dSrGNSXDF82DKPCHj+0vzoQmKbf7qTAYj1Ug4b6A5HcVlKSA5wQcHBweh9PrXkkh42/FG6H3VlYfoVI/Wsv8HfEK4tblpZ3M0czKZwQAcgBRIuBgEKAMdwPXet9fez04ZqWz4o4z4+j7yWj0TSumzukljWSNg6OAyspyCD0IrurmiBSlKAreP8O50R0g81MtEytpKvjbzYIAPQgggjqDUGONraDVcS6tILSSHAHqcADZR0A64A6nesgrourRJNIcagrBgD0yOmR0OOu/cA9hWvv9Op3cVxbNdTOM3EoZuGRSMJQCkhG0kbFGx2BKkah7Nke1fSQ3SjC3Zf/jRIx/8AD5f/AKfrUmTwzAM8nXbE5/YNoXJ3J5eDGTnfJWukcGulwFu1Yes0AY/rG8Y+u36VqFpmoW+1CrlfnR5RnxwfNFbwO2mERWO6GjmzklIVDa2lkaQZcsMBywG3YdalrwaPUskpad13DzNqwfULsiH+VRUbgFhcSxEiZIV5twNMcGDqWaRWfLyMMOwL9PxDf1tF8LwsMTtJcjuJ2BU/WNQsbfmtZS0/Ua7aqVcR/OiSTHHBckRzxWBopJOaqpHqV3zgIR1OT09QfpXz4Lhkw8siN5+kshxJIMnT93pAiQLjC9cliRk5ae/hyBrgXDLqKKixoQNCaSSrhQN3GThjnT+HGTm3r36dpUbOUpcWc+HIxnPiFKUrbFYpSlAYz45uVt44rxgxWCTz6N20SAxnbIBGsoT/AC57VhV/8TrNjEyicNHKj5KLjTnTJnDH/LZvzxW0uJWSTxSQyDKSKysPYjBry1xzhUlrPJbygho2IyR8w/C49mGD+dbDStDsNRrudbKqRw1h45eHXBnGTxg9Wq2RkdDXNau+D3jRZI1sZ2xKgxCWP7RNzo/mQdu6j2NbRrzXNvO3qulNbr8+ZgKgTSuLmJRGChimLSY3Vg0IVM9tQZjjvyx6VPqDNFL9piYMBCIpg6Z3LloTG2MdAokHX8Q/KgE6lKUB0X92sMTyucJGjOx9AoJJ/QV5U4pfNPNLO2cyOznPbUScfkNvyraHxk8ZKwNhA2QD9+ynuDtF777t9APXGD+AvDhvrxIiCYl88x9EHbPqx8v5k9q6/Q6KtLed7V2ytvL+XjBK7zenw24YbfhtujDDFdbD3cl8f3x+VZNXAFc1yU5ucnJ83v8AuQK1B8cPExythG22A8+O/dIz/wBRH8lbddwASegGTXlPjnEjc3E1wesrs35H5R+S4H5Vu/Z+zVxdcUllR3+PT1+BKJHhXw/Le3CW8Xfd37Ig+Zj/AOQ7kivSfh7gcNnAsEC4UdSfmY92Y9yf/TasQ+C3AhDZfaGA5lwdQONxGNkH0Jy39Q9K2FWGt6hK5ruCfYjsvX08A3kVA4+YxbTmUMY+W+sL1K6TkDcb496n1D4xIywSsiCRgjFUILaiAcLgdc9MVpSCWnQVzXC9K5oDA/id4FW9jM8K4ukG2Nuao/A3vj5T+XTpoOCVkdXUlXRgw9mU5GR7EdK9cV59+MPAhbXxkRQsdwvMGOmvOJB+uG/rNdR7PX2ZO0q7xlnH3XkyUbo8G8cW8s4p1ABYYdR+Fxs4+mensRV1WmvgLxPElzbE7MqyqPceR/boU/Tv23LWjv7b9NczpdE9vJ7r5EClKV4wKUpQClKUBC4Q0xjPPAD8ybGMfJzH5XTvy9OfeptVvh+HTERzRN99cHWDnGZpG5fU/Jnl/wBHbpVlQClKUApSlAKUpQCsH+JfgYX6CWLC3MYIUnYSL15bHt3wexJ7E1nFKtoVp0aiqU3hoHkiVHikKtqjkjbcbqysp/UEHvW0vBvxfKqI74FwBtPGMk+mpAN/5l9tu9ZJ488C29/IVGoXLgM0mdo4wNIBUbEEjAB3yWOcLitSXvgS+gjV/s7vHjZ4/PsNslfmGeu46Ee4HWK8s9Uio3OIyxzzh58M7Y8/LxeWzPRHC/EVpcDMNxFJ7BxkdOqncdR1HeubmOL7ZCzORKILgIvYoXtzIxOOqkRjr+I/l5VOD6ZH9q+jIcjc5wd8n2yP/wC9Kpn7LvnCqmvL0ZHCeouMeK7K2BM1xEpxnSGDOfoi5Y/pWqvGnxZkmDQ2QaGM7GY7SMO+kf5f13P8prWUMeSEQZY9FUZJ+gG5rJ7f4bcRmiLcgxqWVfvDpY6iBqC4JwM5JIGwPXFWx0iysu3XqKUuieEm/Ld/bvJwii4Tw2W5mWCFS8jnYf6sT2A6kmvR3gXwonD7flgh5W3lkxjUewHoq9B+veqX4beDo7BnUuxuQAJDnyvGfkKgj5cg+4YEdOue1qtX1WV3JU4bQXz/AMdCG8ilKVpCCo8YTmOwu3GMrbzMM9MhGNeWGOAfYV6q8UWvNsrqLca4JV2GTujDp3615VIyPqK6/wBluVbHPs/clHq/gNsIraCMdEijUYGOigdO1T6rvDl2JbS3lHR4Y22z3UHvvVjXIPPUgVE4qjmGURMEkKMEYnAVsHBJwcAH2NS6gcfjRradZWKRmNw7AZKrg5OO+BQE5elc1wvQVzQCtXfHu3BtreTusxXp2ZGJ3/pG1bRrVnx7ugILaLu0rP8Akqlf9XrYaVxfrKXD/cv5+QMK+D8pXikOPxLKp+mkt/qor0RXnr4NwauKRnfyRyt09tG/p81eha9vtG1+ueO5EvmKUpWiIFKUoBSlKA+Y4wowoAGScAY3JyT+ZJP519UpQClKUApSlAKUpQClKUBD4bZmMEs2uRzqdsYyemAOygYUD0G+TkmZSlAQ73hME2ebDFJkYOtFbb03FUM3g+0+0RhbC05BjlMjciLIkDQ8odM4KmTt2HtnKqrriL/a4W5oGIZxys7vloDzMZ30YxnH+b2zvKk1yYJNrYxR/s40jz10KF/0HtUilKgELiNmXKPGQssZOknoQcakbvpYAfQqp3xgzaUoBSlKA4IzXlvxbwk2t5PBggI507fgPmT6+Ugfka9S1rL40eFGnjW8hXMkIxIoG7R9dW3Uocn6M3oK3WhXqtrrtvsy2f2JR9fBDj4ktmtGPnhJKDfeNt+vs5YewK1suvKPA+LS2s8dxCcOhz7MO6n1Ujb+/UCvR/hDxXBfwh4iA4A5kRI1Ifcd1Jzhuh/UDPXdNlb1nViuxLfyb6egaL+oPHZFW2mZ05iCNyydNQwcrn36VOqLxVpBDIYRmXQ2gHG7YOkb7da0RBJToK5rhelc0Arzn8VPEAu79tDZihHKT0JBOth9W2z3Cis8+KPxCWJWtLR9UzZEkinaIdCoI/zD0/h+uK1BwThMlzNHbwjLuQBtso7scdFA3NdVoFl7rN7W2ik8fd/Zd5K7zavwG4SQtxdMNmKxpt2Hmcj2yVH1U1tqoHAeFJa28VvH8sagZ/eP4mPuTkn61Prn725dzXnVfV/Lp8iBSlK8oKvxDx+CyjEtw5VWYIoClmZj0VVUEk7H9Kj8J8URXD8tI7lDgnMtvLEu38TqBn2ro8d8JW5tgjWr3RWRWVY5VidWGcSK7MoBH171hEvhzik7TIq3MFvJazRul3dJPrkZWCadLMUwSCSewNAbYLj1FVt1x+FLiO2OtpZFLAIjMAoIUuzKMKuTjJrXHFvD1/d80vYmLNrZwBHmgfWY7lZZPlfGNGTvjOPoKyO48HRrxDnw2duEW0KxsUjCicMOXsPMMIMagNgMZoDN1YHoQa41j1Fae4P4KvQ+pLc2bvZ3EUkii2jQSOqaNP2eRnZQwJywyNjUy78JStZGG24aLOQGEy+eBhcojAvFqEmWz833mkHGDjNAbV1jrkYqJwjikdzHzYiSmp1yQRujFG2P8SmtdTeGJ8WrHhyTRRPPzLQi1hBLqgSbQkjQuRpK+Y583Sss+HXDJbaxSKWLkOJJ25YKnSrSu6jKEr8pHSgMmpSlAKUpQClKUArD7r4gRI1wPsl48dtIyTSokZRSoBY/tdRABB+XOO1ZhWvG4JxOL/EI4YrZkvJpXWR5mBQOipugjOcAZ60Bl1h4ghlkKKdsRmNyyaZQ66wY8NqOF65A67ZribjNuLjlkrqVHLSao8RgFAyMS2pSTpOMY8u56VhP/Z9PHG/JaPmxfYWtXYnd7dND6wNwrgkY32aui8+HlyYCoMRlktboTMWIzPPLHKT8vyjSRnrgCgNkQ8TgdWdZo2VfmYOpC/Ug4FfVnfxS55UiSY66GDY9M4O1a38c+EQv2mYciKFhZHRpOiRopHLJIsaE6WDKMgHp7VYfDGQy3F9OII4Y3MCqItXLJVW1aS0aE9Rny0BsGlKUApSlAK4YZ2O4rmlAaL+KXgEWrC4tAOVI2DCPmVsFvu16smASVHygE/L8uAcPv5YHEsMjRuOjIcH/APY9jtXrLFYP4t+GtveymQf7O2k+aIDLuT1dSMEADsQTq3O2/S6drsYU/cXS4o8lye3c11Jz3mIcD+M0qjTdwCT+OI6W/NG8p+oI+lZDe/FTh80EicyeBnR1BMTErkYDfdkj365rCuL/AAjv4smLl3C/wtob/uucf81Y7e+CeIRq7SWkoVQSx8pAAGScqxB29K9E7LR6/ap1eHwzj/0sjY2ve/GKxTaNJ5jgYOkIud+pdgw/Tv3rA/FHxPvLoGOPFtEeojJLkbjBk22/lA+tV9r8O+JyEYtWUervGoH5F8/oKy7gXwZckNdzqo7xw7k+2tgAPyX86mNLRrTtOXG/+302/cbGqVXJA23IG5AG/ck7Ae9eh/hl4Vt7W3E0bpPLKPNMu6kfuxn9zPf8XX0Ao/CXwphSVp7pSy6jyrdyrhV7GUr5ZGx+EeUfxdtngV4da1dXWKdFvg69Mv8AgN5OaUpXPkClKUApSlAKUpQClKUApSlAKUpQClKUApSlAKUpQClKUApSlAKUpQClKUApSlAKUpQCoHH7gR208hVXCxu2lujYBOD7GlKAnIdhXNKUApSlAKUpQH/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265238"/>
            <a:ext cx="4762500" cy="26479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76600" y="4267200"/>
            <a:ext cx="3429000" cy="2133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276600" y="4272677"/>
            <a:ext cx="3429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1600" dirty="0" smtClean="0">
                <a:latin typeface="Century Gothic" pitchFamily="34" charset="0"/>
              </a:rPr>
              <a:t>Change the Volume</a:t>
            </a:r>
          </a:p>
          <a:p>
            <a:pPr marL="342900" indent="-342900"/>
            <a:r>
              <a:rPr lang="en-US" sz="1600" dirty="0">
                <a:latin typeface="Century Gothic" pitchFamily="34" charset="0"/>
              </a:rPr>
              <a:t>	</a:t>
            </a:r>
            <a:r>
              <a:rPr lang="en-US" sz="1600" dirty="0" smtClean="0">
                <a:latin typeface="Century Gothic" pitchFamily="34" charset="0"/>
              </a:rPr>
              <a:t>By increasing and decreasing the volume of their swim bladder, a fish keep from sinking.  Sharks do not have a swim bladder so they must swim constantly!</a:t>
            </a:r>
            <a:endParaRPr lang="en-US" sz="1600" dirty="0"/>
          </a:p>
          <a:p>
            <a:pPr marL="342900" indent="-342900"/>
            <a:endParaRPr lang="en-US" dirty="0">
              <a:latin typeface="Century Gothic" pitchFamily="34" charset="0"/>
            </a:endParaRPr>
          </a:p>
        </p:txBody>
      </p:sp>
      <p:pic>
        <p:nvPicPr>
          <p:cNvPr id="26626" name="Picture 2" descr="https://encrypted-tbn2.gstatic.com/images?q=tbn:ANd9GcRp_V3I8iWTlDvn_vUeXJLVF45tQd2xKKTC4LU--wuS5-IUe9XpF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1600200"/>
            <a:ext cx="3352800" cy="2145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/>
              <a:t>There are THREE different ways you can change the overall density of an object! </a:t>
            </a:r>
            <a:endParaRPr lang="en-US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ight Arrow 4"/>
          <p:cNvSpPr/>
          <p:nvPr/>
        </p:nvSpPr>
        <p:spPr>
          <a:xfrm>
            <a:off x="1981200" y="1371600"/>
            <a:ext cx="2286000" cy="3581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Glue this to page 41 in your SCIENCE NOTEBOOK!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981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Steel is 8 times MORE dense than water.  How does a steel ship manage to float?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50" name="AutoShape 2" descr="data:image/jpeg;base64,/9j/4AAQSkZJRgABAQAAAQABAAD/2wCEAAkGBxQTEBUUEBQUFBQXFxQUFBUSFRQUFRQVFBUXFxQUFBQYHCggGBwlHBQUITEhJSkrLi4uFx8zODMsNygtLisBCgoKBQUFDgUFDisZExkrKysrKysrKysrKysrKysrKysrKysrKysrKysrKysrKysrKysrKysrKysrKysrKysrK//AABEIAOEA4QMBIgACEQEDEQH/xAAcAAABBAMBAAAAAAAAAAAAAAAAAwQFBgECBwj/xAA+EAACAQMBBAcFBQYGAwAAAAAAAQIDBBEhBQYSMSJBUWFxgZEHEzKhsSNSksHwQmJygtHhCBQzc6KyFjST/8QAFAEBAAAAAAAAAAAAAAAAAAAAAP/EABQRAQAAAAAAAAAAAAAAAAAAAAD/2gAMAwEAAhEDEQA/AO4gAAAAAAAAAAAAAAIXN5Cms1JRiu94AXAr+0t77elHibcvupL4uzHcUvantCrTyqMVTj1PVy9QOoVa0YrMpJLtbSImpvVaRlwutDPanlevI49c7Sq1XmrUqT/inKWPJs0pxyB3S22jSqL7OpCX8Mkxzk4ja2s20oNp9XDlP5Fx2dRrUIqVe5qLspuUpt+TegF+Aqn/AJU1yjlfvcxzR3pg/ii14agWICOobcoy5TSfZLQewrRfJp+DAUAwjIAAAAAAAAAAAAAAAAAAGJSSWW0l36EJtTeu1ofHVTf3YdJ/0AnDDOY7Z9quE1a0U31Sq5x+GLX1KbtDfG8rt8daUU/2aTcEvR56+0Dt20dvW9BfbVYR7spv0KxtH2k0Yr7CEpvtliK8e85Jlt5bbfW28t+bHcFoBZtpb+XVTKjNUo9kFH6tNjPZcnLjrVW5uCbXE29ea5kG1qTu7/Sp1YdsW16ARdzXlOTlJ5bb+onEzLn5ggFIIfUEhjAd0JAXHdGUVVjxY/THO81vJVm3yeq8Cs7OuXGSwX94uLbi5yj/AGAp0Ub5F61LDEeEAZrGbWsW0+7Q2YlIB/bbcuIcqja7Goy+qJS23tqL44xl4aFaTMqQF5tt6Kb+OMo/MkaG1aU/hmvM57Ceg4pPLA6LGSfJ5NihTrSiujJrwbQ4tNqVvvvzxj5gXUCrXu9caEeKvKnFeab8FllpAAAAA5nvT7Q6lOvUo0VGDhKUOKa4suLxldnzOmHBfafb8G0qv76jNefP5gJX+3LmvrVqzmuxPEfwxwRk2MaNRrk2vAe0rhvRpP5P1AbVUFNDqdGL5Nxffy9Ua/5WS6s/w6gYgO4vkNorUc4AxJakpu5W4ayT5S0I2ojNCbjJNdTTAd7UocFaa/ebXg28DQnt4YKUKdVLVxSfpnPzIFgKQHNKQ2gxakwH1GZeNzL1cXA+Ulj5FDpFi3ak/exx2/kBK7UoOM2u8jmie3la975LJBsDTAnNCjNXIBLhCMNTZNBFZAWhSHFNYG8qkYR4pyjGK/ak8L1Kht72gwhmNpFzly95NdD+VJ5fyAum0LuFKDnXnGnFdcn9FzZQdve0jHQso9TXvpvXxjBrz1ZRNq7Wq3E3KvOU32N6LwXJEdxATmzK9S6v6KqzlOU6sU+J9r6ktEetzyv7KrX3m2LZdjlP8CyeqAAAAAON+2q3xdUZ9UqeH4qT/I7Icv8AbhbZpW88cpSi34pYA5RGQ6oMZRY5pMB9GQtTkNYC8AFqtw+tKXjz9TWFxB88xffqhtcyGvEBM8Ofhw/B/kLWVm5SS5LrfYiv8bXJ4fcSFntWa0fSXYwJ7bF3GSjThygkm+1pY/Ii+Ed0HCfLMX38hzLZFRLKjxLthmXyQDCEBzRosVpW/asEpY2Lk0kA0tLSUmkll9hctm2sbSHHU1qtdGHPHVl4FXShZwTwnVa/Cv66Fbu79zk23lsB5c3jnJt6tiKmNYMU4gFHITkxOcvJLrfJeL5Ir22N8aNHMaWK1TX4WuBPvl1+QFjnhRcpPEVzctF6lY2zvvSp5jbr3suTk+KMIvzWvUU7a22a9xrVn0eqEdIryInIEhtbbda4lmtNvsS0ivBDSuuhF6djG7Y4jrTfc8/IBhNiZvNCbA6N7Bbfi2txfcpTf4lwnpA4L/h0tc3VzU6lTjBePEn+Z3oAAAACke1+24tmyl1wnCXlnX5F3ILfm097s64h1unLHigPOEWOKDGcWO6L1AexYtTYhAWi9AG9xIQTN6zE2wNHzHVstRnBktYQywJjZVLOPIvey7LCWSH3b2fnDa7C5QiktAGtxs6El0oxl4rD9RtQUKMs45duvzHdzPCKltjaOcpMCT25ce9blB5fWv7FcfPXmMHXfEOHdzxz4kuqSyBIUm+S1IrbW9NC30z72p9yHJfxS5Lw5lf362pVThTi+CEqalKMf2m9HkpaAmNs7yV7jScuGH3IaR/uRGTVIywHFvPqfWJT0ZiEsMVuY657UA2Y6tNVJdsX6oatC9o8SX65gM6iEWOLr4njtEVEDu/+HW2xaXFT71VJeCgs/NHXjnfsKteDZMZNYc6lWXlxPD9MHRAAAAAEL2lxU5RfXFr5C5hoDypKjwvhfNPD8hegh7vTbe7vriHZUl/y6S+TQ0oAOUKS5GiNqnIBrPmaTN2JTYG1GOpPbJoZksEJbot27VtxTXiBe9h2/DTXgh/WnhGtvDEV4DPaNxwxbAjNt7QwsJlLu6zbHe1bxyk9SK4ssBzbLm2OWsU2+9fMQhySF7l9CK7Xn0Aq++8c1af+1EqziXDfGnmrH/biVepABu4mOEW4THCAlwjiouivQ04ReCzB+OQGbiYFnE14AG7gYUBzKARhr5r6gem/ZhQ4NkWa5Zo05fiin+ZaiN3bt/d2dvD7tKnH0ikSQAAAAAAAef8A2o23BtWu/ve6kv8A400/mmV6ii9+2e0xeUqi/bp4fjF/0wUamAqkbVmYiYrsBCQkxR9onAB7aU9ToG6Vv1lEsIanT926GKaAmpvCKvvFd40X60LDdTwmULbt1mbAh7mo2zNrDL1EG9R3SWI+IC0Xl/I3vXiUV3GKMcyivN+QlcTzU8wGG88M1F/BH8ys1aRcNvQzP+VFauqeoEW4mOEcSgacICaiL261x2o1wKUXiSAbTpmOEd3EOk/1zNFEBCVMX2VbcdxRh96tRh+KpGP5mZ0yZ3ItePaNqscq9GX4akZfkB6ZoRxGK7El6I3MIyAAAAAAAHM/bZbZpW9RfszlF+EksfQ5ZTZ2v2s2/Fs5vrhOEvrk4rEBaAnVZtF6CU2AnMKSMSZvQQE1smjlo6hs+HDBFA3aocUl6nQo6RAZbXr4gznt9Uy2W3eW40wUm4lqBrHmP8apdgztVmQ5i+bAc2b1k+xMZx+Id2n+nNvswMqL6Xr9AHG1o/aPwRBXlIsW1FmUu7+hC3EcoCEqQE2OqsRGUQEeE2ijZoykArXjlJ930EoRHMdYeD+okkBrKBbfZVa8W06T+6pS9FoVlxOgexa2zeVZ/dpY83JAdnQAgAAAAAAACC33tfebPuI9fu214o8/w5HpW/pcVKcX1xkvVHm2pS4ZOPXGTj+F4AJchCTFZiE2AnJi9qtRrKQ6tOaAvO6VLLyXCrPQq+6axDJOXVbEW+4Csbw3GZvzK1VY/wBqVm5vxZHIBzQWE2KN4iapdFLteTNZ9QDqLxQ8WM7ZdL1+jHl7pSgl4jO2+L1+jAe3v+rNd5GVoYeB7fS+1l4iF0srPbzAg7iGo3cR9crUZyATwYwbMwAtbda7UYEoTw8mKs8SYDrB1T2KW/RuJ98I/V/kcopXC6ztHsdppWc5feqP/jlAX8AAAAAAAAAMNHnTeCjwXlePZWqvyc218meip8jhHtFtZU7+pKSxGpiafU85WP8AiBWZyG0pG1SoNZ1QNs6j60WqI2DJLZ8syXigOgbE6NJCm1bnFN941tavRSQw29caYAhq9TLE6S1EpTHFoukA6k+ku5GreZGYvmzW1WZoB3tJ8u5IbWvxL9dQptGWZP8AXITtPiQGb6X2s/EazqNrHUK30vtJ+LEGwG1whnMf1EMKwCM2JSmZqSG7kBu5G11Lk+1DdzHeydn1LqrGlSWX29UVnWT9QNtkbNqXFSNOjHMnzfVFdrPRG4+w/wDKWsKWW8Zbb629WxhuRufTtaeizJ6yk0st47S5wjjkBsAAAAAAAAAARO3Ng0bmDjWgpLvysPtTWqJYAOFb2+zutQ4p232lPV8H7UV456X9jntXKbTTTWjTPWlSmnzKXvd7P6F0nLDhU6pw4U+v4tHkDz7GZJbNq9JeKHG8m6dxZyfvIcVPqnDLXn2ENb1cMC+Wt3oR20bvil3EbQv+iaOrlgLJ6j+00TfdgjqbJFPFNd7AUUsRFtlLpZfUm/kNKj0Q82e8Qk+7HrkBG4nmTN7RdIQm9RxZrX0Ab3Pxy8X9RJo3uH0peLEZTARqsj68h3WkMblgNqkhGUjapIc7E2NVuqqp0l19KXVFd/eBrsbZVS6qqlRWressaRXa/megNydz6dpTSiuk/ik85k/Pl4G25W6VO1pJJa6OUnjMnrq9O8t8Y4AIxwbAAAAAAAAAAAAAAAAGGjIAM77Z8KkXGcU0+aayn4nLN7vZdFt1LTEHq3Tx0ZdeE89E6+aygnzA8p3tjVozcK0JQknyfX4PkwpzPR28G7FG5g41IJ/VeDOQbzez+tbtyo/aU+zVzXljUCuUJEjcPCiuz8yOtIPjSaw08NPRrHPI5u6vT7v6ALyfIfx0peL+hFKWqJOu8U4LxAbRWo8to6rxX1Q0pEhbw0z3x/7ICHuJ9J+LEJTM3Muk/FjdyAxUkMriQvUmLbG2PUuqqp01plcUtcRXXrjmA22Jsapd1lTpfzSxlRXazvu5e6VO1pKMUs85SxrJ4WvPu5G+5+6tO1ppQj3tvm3l6t+ZbIxwARjgyAAAAAAAAAAAAAAAAAAAAAAAAAAI17dSWGhYAKLvFuRTqNzguGeuqS+a6zlG3Nh1reo/ex6PVNYaendy8z0g0R20dkwqxakk89oHnGjLMiVvqmOFdiLht3cDgnx0MpZy4ateXYUnaEJxqNTjKL/eTXoAtbRyTio4pZ74f9kQVg9f12lluf8A1/5ofVAUe4fPxY0lIXlLOfFi+wti1LqpwwTwvilh9Hu8QNdi7GqXVRQprTK4paYj682dz3S3YhbUoxjFaJZemW8atm+6m7ULemoxXLPi2+bZZ4xwARjgyAAAAAAAAAAAAAAAAAAAAAAAAAAAAAAAAAAACdSkmtUVrb+6tOsnmKzrr1+paQA4ltDdmdvJvHFHq7V4+gnWuE6GFz4o/U7Nd2UZrVFU2puRCo9Mxy8vh6wON7vbKndVuCHLPTl91Z18zuW627dO3ppRilpr2t9rfWL7v7t07aCjBYS/WpYIoAijIAAAAAAAAAAAAAAAAAAAAAAAAAAAAAAAAAAAAAAAAAAAAAYMgAAAAAAAAAAAAAAAAAAAA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img186.imageshack.us/img186/4138/steelcubebygusmodernwt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962400"/>
            <a:ext cx="1501775" cy="1501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981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Steel is 8 times MORE dense than water.  How does a steel ship manage to float?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50" name="AutoShape 2" descr="data:image/jpeg;base64,/9j/4AAQSkZJRgABAQAAAQABAAD/2wCEAAkGBxQTEBUUEBQUFBQXFxQUFBUSFRQUFRQVFBUXFxQUFBQYHCggGBwlHBQUITEhJSkrLi4uFx8zODMsNygtLisBCgoKBQUFDgUFDisZExkrKysrKysrKysrKysrKysrKysrKysrKysrKysrKysrKysrKysrKysrKysrKysrKysrK//AABEIAOEA4QMBIgACEQEDEQH/xAAcAAABBAMBAAAAAAAAAAAAAAAAAwQFBgECBwj/xAA+EAACAQMBBAcFBQYGAwAAAAAAAQIDBBEhBQYSMSJBUWFxgZEHEzKhsSNSksHwQmJygtHhCBQzc6KyFjST/8QAFAEBAAAAAAAAAAAAAAAAAAAAAP/EABQRAQAAAAAAAAAAAAAAAAAAAAD/2gAMAwEAAhEDEQA/AO4gAAAAAAAAAAAAAAIXN5Cms1JRiu94AXAr+0t77elHibcvupL4uzHcUvantCrTyqMVTj1PVy9QOoVa0YrMpJLtbSImpvVaRlwutDPanlevI49c7Sq1XmrUqT/inKWPJs0pxyB3S22jSqL7OpCX8Mkxzk4ja2s20oNp9XDlP5Fx2dRrUIqVe5qLspuUpt+TegF+Aqn/AJU1yjlfvcxzR3pg/ii14agWICOobcoy5TSfZLQewrRfJp+DAUAwjIAAAAAAAAAAAAAAAAAAGJSSWW0l36EJtTeu1ofHVTf3YdJ/0AnDDOY7Z9quE1a0U31Sq5x+GLX1KbtDfG8rt8daUU/2aTcEvR56+0Dt20dvW9BfbVYR7spv0KxtH2k0Yr7CEpvtliK8e85Jlt5bbfW28t+bHcFoBZtpb+XVTKjNUo9kFH6tNjPZcnLjrVW5uCbXE29ea5kG1qTu7/Sp1YdsW16ARdzXlOTlJ5bb+onEzLn5ggFIIfUEhjAd0JAXHdGUVVjxY/THO81vJVm3yeq8Cs7OuXGSwX94uLbi5yj/AGAp0Ub5F61LDEeEAZrGbWsW0+7Q2YlIB/bbcuIcqja7Goy+qJS23tqL44xl4aFaTMqQF5tt6Kb+OMo/MkaG1aU/hmvM57Ceg4pPLA6LGSfJ5NihTrSiujJrwbQ4tNqVvvvzxj5gXUCrXu9caEeKvKnFeab8FllpAAAAA5nvT7Q6lOvUo0VGDhKUOKa4suLxldnzOmHBfafb8G0qv76jNefP5gJX+3LmvrVqzmuxPEfwxwRk2MaNRrk2vAe0rhvRpP5P1AbVUFNDqdGL5Nxffy9Ua/5WS6s/w6gYgO4vkNorUc4AxJakpu5W4ayT5S0I2ojNCbjJNdTTAd7UocFaa/ebXg28DQnt4YKUKdVLVxSfpnPzIFgKQHNKQ2gxakwH1GZeNzL1cXA+Ulj5FDpFi3ak/exx2/kBK7UoOM2u8jmie3la975LJBsDTAnNCjNXIBLhCMNTZNBFZAWhSHFNYG8qkYR4pyjGK/ak8L1Kht72gwhmNpFzly95NdD+VJ5fyAum0LuFKDnXnGnFdcn9FzZQdve0jHQso9TXvpvXxjBrz1ZRNq7Wq3E3KvOU32N6LwXJEdxATmzK9S6v6KqzlOU6sU+J9r6ktEetzyv7KrX3m2LZdjlP8CyeqAAAAAON+2q3xdUZ9UqeH4qT/I7Icv8AbhbZpW88cpSi34pYA5RGQ6oMZRY5pMB9GQtTkNYC8AFqtw+tKXjz9TWFxB88xffqhtcyGvEBM8Ofhw/B/kLWVm5SS5LrfYiv8bXJ4fcSFntWa0fSXYwJ7bF3GSjThygkm+1pY/Ii+Ed0HCfLMX38hzLZFRLKjxLthmXyQDCEBzRosVpW/asEpY2Lk0kA0tLSUmkll9hctm2sbSHHU1qtdGHPHVl4FXShZwTwnVa/Cv66Fbu79zk23lsB5c3jnJt6tiKmNYMU4gFHITkxOcvJLrfJeL5Ir22N8aNHMaWK1TX4WuBPvl1+QFjnhRcpPEVzctF6lY2zvvSp5jbr3suTk+KMIvzWvUU7a22a9xrVn0eqEdIryInIEhtbbda4lmtNvsS0ivBDSuuhF6djG7Y4jrTfc8/IBhNiZvNCbA6N7Bbfi2txfcpTf4lwnpA4L/h0tc3VzU6lTjBePEn+Z3oAAAACke1+24tmyl1wnCXlnX5F3ILfm097s64h1unLHigPOEWOKDGcWO6L1AexYtTYhAWi9AG9xIQTN6zE2wNHzHVstRnBktYQywJjZVLOPIvey7LCWSH3b2fnDa7C5QiktAGtxs6El0oxl4rD9RtQUKMs45duvzHdzPCKltjaOcpMCT25ce9blB5fWv7FcfPXmMHXfEOHdzxz4kuqSyBIUm+S1IrbW9NC30z72p9yHJfxS5Lw5lf362pVThTi+CEqalKMf2m9HkpaAmNs7yV7jScuGH3IaR/uRGTVIywHFvPqfWJT0ZiEsMVuY657UA2Y6tNVJdsX6oatC9o8SX65gM6iEWOLr4njtEVEDu/+HW2xaXFT71VJeCgs/NHXjnfsKteDZMZNYc6lWXlxPD9MHRAAAAAEL2lxU5RfXFr5C5hoDypKjwvhfNPD8hegh7vTbe7vriHZUl/y6S+TQ0oAOUKS5GiNqnIBrPmaTN2JTYG1GOpPbJoZksEJbot27VtxTXiBe9h2/DTXgh/WnhGtvDEV4DPaNxwxbAjNt7QwsJlLu6zbHe1bxyk9SK4ssBzbLm2OWsU2+9fMQhySF7l9CK7Xn0Aq++8c1af+1EqziXDfGnmrH/biVepABu4mOEW4THCAlwjiouivQ04ReCzB+OQGbiYFnE14AG7gYUBzKARhr5r6gem/ZhQ4NkWa5Zo05fiin+ZaiN3bt/d2dvD7tKnH0ikSQAAAAAAAef8A2o23BtWu/ve6kv8A400/mmV6ii9+2e0xeUqi/bp4fjF/0wUamAqkbVmYiYrsBCQkxR9onAB7aU9ToG6Vv1lEsIanT926GKaAmpvCKvvFd40X60LDdTwmULbt1mbAh7mo2zNrDL1EG9R3SWI+IC0Xl/I3vXiUV3GKMcyivN+QlcTzU8wGG88M1F/BH8ys1aRcNvQzP+VFauqeoEW4mOEcSgacICaiL261x2o1wKUXiSAbTpmOEd3EOk/1zNFEBCVMX2VbcdxRh96tRh+KpGP5mZ0yZ3ItePaNqscq9GX4akZfkB6ZoRxGK7El6I3MIyAAAAAAAHM/bZbZpW9RfszlF+EksfQ5ZTZ2v2s2/Fs5vrhOEvrk4rEBaAnVZtF6CU2AnMKSMSZvQQE1smjlo6hs+HDBFA3aocUl6nQo6RAZbXr4gznt9Uy2W3eW40wUm4lqBrHmP8apdgztVmQ5i+bAc2b1k+xMZx+Id2n+nNvswMqL6Xr9AHG1o/aPwRBXlIsW1FmUu7+hC3EcoCEqQE2OqsRGUQEeE2ijZoykArXjlJ930EoRHMdYeD+okkBrKBbfZVa8W06T+6pS9FoVlxOgexa2zeVZ/dpY83JAdnQAgAAAAAAACC33tfebPuI9fu214o8/w5HpW/pcVKcX1xkvVHm2pS4ZOPXGTj+F4AJchCTFZiE2AnJi9qtRrKQ6tOaAvO6VLLyXCrPQq+6axDJOXVbEW+4Csbw3GZvzK1VY/wBqVm5vxZHIBzQWE2KN4iapdFLteTNZ9QDqLxQ8WM7ZdL1+jHl7pSgl4jO2+L1+jAe3v+rNd5GVoYeB7fS+1l4iF0srPbzAg7iGo3cR9crUZyATwYwbMwAtbda7UYEoTw8mKs8SYDrB1T2KW/RuJ98I/V/kcopXC6ztHsdppWc5feqP/jlAX8AAAAAAAAAMNHnTeCjwXlePZWqvyc218meip8jhHtFtZU7+pKSxGpiafU85WP8AiBWZyG0pG1SoNZ1QNs6j60WqI2DJLZ8syXigOgbE6NJCm1bnFN941tavRSQw29caYAhq9TLE6S1EpTHFoukA6k+ku5GreZGYvmzW1WZoB3tJ8u5IbWvxL9dQptGWZP8AXITtPiQGb6X2s/EazqNrHUK30vtJ+LEGwG1whnMf1EMKwCM2JSmZqSG7kBu5G11Lk+1DdzHeydn1LqrGlSWX29UVnWT9QNtkbNqXFSNOjHMnzfVFdrPRG4+w/wDKWsKWW8Zbb629WxhuRufTtaeizJ6yk0st47S5wjjkBsAAAAAAAAAARO3Ng0bmDjWgpLvysPtTWqJYAOFb2+zutQ4p232lPV8H7UV456X9jntXKbTTTWjTPWlSmnzKXvd7P6F0nLDhU6pw4U+v4tHkDz7GZJbNq9JeKHG8m6dxZyfvIcVPqnDLXn2ENb1cMC+Wt3oR20bvil3EbQv+iaOrlgLJ6j+00TfdgjqbJFPFNd7AUUsRFtlLpZfUm/kNKj0Q82e8Qk+7HrkBG4nmTN7RdIQm9RxZrX0Ab3Pxy8X9RJo3uH0peLEZTARqsj68h3WkMblgNqkhGUjapIc7E2NVuqqp0l19KXVFd/eBrsbZVS6qqlRWressaRXa/megNydz6dpTSiuk/ik85k/Pl4G25W6VO1pJJa6OUnjMnrq9O8t8Y4AIxwbAAAAAAAAAAAAAAAAGGjIAM77Z8KkXGcU0+aayn4nLN7vZdFt1LTEHq3Tx0ZdeE89E6+aygnzA8p3tjVozcK0JQknyfX4PkwpzPR28G7FG5g41IJ/VeDOQbzez+tbtyo/aU+zVzXljUCuUJEjcPCiuz8yOtIPjSaw08NPRrHPI5u6vT7v6ALyfIfx0peL+hFKWqJOu8U4LxAbRWo8to6rxX1Q0pEhbw0z3x/7ICHuJ9J+LEJTM3Muk/FjdyAxUkMriQvUmLbG2PUuqqp01plcUtcRXXrjmA22Jsapd1lTpfzSxlRXazvu5e6VO1pKMUs85SxrJ4WvPu5G+5+6tO1ppQj3tvm3l6t+ZbIxwARjgyAAAAAAAAAAAAAAAAAAAAAAAAAAI17dSWGhYAKLvFuRTqNzguGeuqS+a6zlG3Nh1reo/ex6PVNYaendy8z0g0R20dkwqxakk89oHnGjLMiVvqmOFdiLht3cDgnx0MpZy4ateXYUnaEJxqNTjKL/eTXoAtbRyTio4pZ74f9kQVg9f12lluf8A1/5ofVAUe4fPxY0lIXlLOfFi+wti1LqpwwTwvilh9Hu8QNdi7GqXVRQprTK4paYj682dz3S3YhbUoxjFaJZemW8atm+6m7ULemoxXLPi2+bZZ4xwARjgyAAAAAAAAAAAAAAAAAAAAAAAAAAAAAAAAAAACdSkmtUVrb+6tOsnmKzrr1+paQA4ltDdmdvJvHFHq7V4+gnWuE6GFz4o/U7Nd2UZrVFU2puRCo9Mxy8vh6wON7vbKndVuCHLPTl91Z18zuW627dO3ppRilpr2t9rfWL7v7t07aCjBYS/WpYIoAijIAAAAAAAAAAAAAAAAAAAAAAAAAAAAAAAAAAAAAAAAAAAAAYMgAAAAAAAAAAAAAAAAAAAA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img186.imageshack.us/img186/4138/steelcubebygusmodernwt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962400"/>
            <a:ext cx="1501775" cy="15017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76600" y="381000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981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Steel is 8 times MORE dense than water.  How does a steel ship manage to float?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50" name="AutoShape 2" descr="data:image/jpeg;base64,/9j/4AAQSkZJRgABAQAAAQABAAD/2wCEAAkGBxQTEBUUEBQUFBQXFxQUFBUSFRQUFRQVFBUXFxQUFBQYHCggGBwlHBQUITEhJSkrLi4uFx8zODMsNygtLisBCgoKBQUFDgUFDisZExkrKysrKysrKysrKysrKysrKysrKysrKysrKysrKysrKysrKysrKysrKysrKysrKysrK//AABEIAOEA4QMBIgACEQEDEQH/xAAcAAABBAMBAAAAAAAAAAAAAAAAAwQFBgECBwj/xAA+EAACAQMBBAcFBQYGAwAAAAAAAQIDBBEhBQYSMSJBUWFxgZEHEzKhsSNSksHwQmJygtHhCBQzc6KyFjST/8QAFAEBAAAAAAAAAAAAAAAAAAAAAP/EABQRAQAAAAAAAAAAAAAAAAAAAAD/2gAMAwEAAhEDEQA/AO4gAAAAAAAAAAAAAAIXN5Cms1JRiu94AXAr+0t77elHibcvupL4uzHcUvantCrTyqMVTj1PVy9QOoVa0YrMpJLtbSImpvVaRlwutDPanlevI49c7Sq1XmrUqT/inKWPJs0pxyB3S22jSqL7OpCX8Mkxzk4ja2s20oNp9XDlP5Fx2dRrUIqVe5qLspuUpt+TegF+Aqn/AJU1yjlfvcxzR3pg/ii14agWICOobcoy5TSfZLQewrRfJp+DAUAwjIAAAAAAAAAAAAAAAAAAGJSSWW0l36EJtTeu1ofHVTf3YdJ/0AnDDOY7Z9quE1a0U31Sq5x+GLX1KbtDfG8rt8daUU/2aTcEvR56+0Dt20dvW9BfbVYR7spv0KxtH2k0Yr7CEpvtliK8e85Jlt5bbfW28t+bHcFoBZtpb+XVTKjNUo9kFH6tNjPZcnLjrVW5uCbXE29ea5kG1qTu7/Sp1YdsW16ARdzXlOTlJ5bb+onEzLn5ggFIIfUEhjAd0JAXHdGUVVjxY/THO81vJVm3yeq8Cs7OuXGSwX94uLbi5yj/AGAp0Ub5F61LDEeEAZrGbWsW0+7Q2YlIB/bbcuIcqja7Goy+qJS23tqL44xl4aFaTMqQF5tt6Kb+OMo/MkaG1aU/hmvM57Ceg4pPLA6LGSfJ5NihTrSiujJrwbQ4tNqVvvvzxj5gXUCrXu9caEeKvKnFeab8FllpAAAAA5nvT7Q6lOvUo0VGDhKUOKa4suLxldnzOmHBfafb8G0qv76jNefP5gJX+3LmvrVqzmuxPEfwxwRk2MaNRrk2vAe0rhvRpP5P1AbVUFNDqdGL5Nxffy9Ua/5WS6s/w6gYgO4vkNorUc4AxJakpu5W4ayT5S0I2ojNCbjJNdTTAd7UocFaa/ebXg28DQnt4YKUKdVLVxSfpnPzIFgKQHNKQ2gxakwH1GZeNzL1cXA+Ulj5FDpFi3ak/exx2/kBK7UoOM2u8jmie3la975LJBsDTAnNCjNXIBLhCMNTZNBFZAWhSHFNYG8qkYR4pyjGK/ak8L1Kht72gwhmNpFzly95NdD+VJ5fyAum0LuFKDnXnGnFdcn9FzZQdve0jHQso9TXvpvXxjBrz1ZRNq7Wq3E3KvOU32N6LwXJEdxATmzK9S6v6KqzlOU6sU+J9r6ktEetzyv7KrX3m2LZdjlP8CyeqAAAAAON+2q3xdUZ9UqeH4qT/I7Icv8AbhbZpW88cpSi34pYA5RGQ6oMZRY5pMB9GQtTkNYC8AFqtw+tKXjz9TWFxB88xffqhtcyGvEBM8Ofhw/B/kLWVm5SS5LrfYiv8bXJ4fcSFntWa0fSXYwJ7bF3GSjThygkm+1pY/Ii+Ed0HCfLMX38hzLZFRLKjxLthmXyQDCEBzRosVpW/asEpY2Lk0kA0tLSUmkll9hctm2sbSHHU1qtdGHPHVl4FXShZwTwnVa/Cv66Fbu79zk23lsB5c3jnJt6tiKmNYMU4gFHITkxOcvJLrfJeL5Ir22N8aNHMaWK1TX4WuBPvl1+QFjnhRcpPEVzctF6lY2zvvSp5jbr3suTk+KMIvzWvUU7a22a9xrVn0eqEdIryInIEhtbbda4lmtNvsS0ivBDSuuhF6djG7Y4jrTfc8/IBhNiZvNCbA6N7Bbfi2txfcpTf4lwnpA4L/h0tc3VzU6lTjBePEn+Z3oAAAACke1+24tmyl1wnCXlnX5F3ILfm097s64h1unLHigPOEWOKDGcWO6L1AexYtTYhAWi9AG9xIQTN6zE2wNHzHVstRnBktYQywJjZVLOPIvey7LCWSH3b2fnDa7C5QiktAGtxs6El0oxl4rD9RtQUKMs45duvzHdzPCKltjaOcpMCT25ce9blB5fWv7FcfPXmMHXfEOHdzxz4kuqSyBIUm+S1IrbW9NC30z72p9yHJfxS5Lw5lf362pVThTi+CEqalKMf2m9HkpaAmNs7yV7jScuGH3IaR/uRGTVIywHFvPqfWJT0ZiEsMVuY657UA2Y6tNVJdsX6oatC9o8SX65gM6iEWOLr4njtEVEDu/+HW2xaXFT71VJeCgs/NHXjnfsKteDZMZNYc6lWXlxPD9MHRAAAAAEL2lxU5RfXFr5C5hoDypKjwvhfNPD8hegh7vTbe7vriHZUl/y6S+TQ0oAOUKS5GiNqnIBrPmaTN2JTYG1GOpPbJoZksEJbot27VtxTXiBe9h2/DTXgh/WnhGtvDEV4DPaNxwxbAjNt7QwsJlLu6zbHe1bxyk9SK4ssBzbLm2OWsU2+9fMQhySF7l9CK7Xn0Aq++8c1af+1EqziXDfGnmrH/biVepABu4mOEW4THCAlwjiouivQ04ReCzB+OQGbiYFnE14AG7gYUBzKARhr5r6gem/ZhQ4NkWa5Zo05fiin+ZaiN3bt/d2dvD7tKnH0ikSQAAAAAAAef8A2o23BtWu/ve6kv8A400/mmV6ii9+2e0xeUqi/bp4fjF/0wUamAqkbVmYiYrsBCQkxR9onAB7aU9ToG6Vv1lEsIanT926GKaAmpvCKvvFd40X60LDdTwmULbt1mbAh7mo2zNrDL1EG9R3SWI+IC0Xl/I3vXiUV3GKMcyivN+QlcTzU8wGG88M1F/BH8ys1aRcNvQzP+VFauqeoEW4mOEcSgacICaiL261x2o1wKUXiSAbTpmOEd3EOk/1zNFEBCVMX2VbcdxRh96tRh+KpGP5mZ0yZ3ItePaNqscq9GX4akZfkB6ZoRxGK7El6I3MIyAAAAAAAHM/bZbZpW9RfszlF+EksfQ5ZTZ2v2s2/Fs5vrhOEvrk4rEBaAnVZtF6CU2AnMKSMSZvQQE1smjlo6hs+HDBFA3aocUl6nQo6RAZbXr4gznt9Uy2W3eW40wUm4lqBrHmP8apdgztVmQ5i+bAc2b1k+xMZx+Id2n+nNvswMqL6Xr9AHG1o/aPwRBXlIsW1FmUu7+hC3EcoCEqQE2OqsRGUQEeE2ijZoykArXjlJ930EoRHMdYeD+okkBrKBbfZVa8W06T+6pS9FoVlxOgexa2zeVZ/dpY83JAdnQAgAAAAAAACC33tfebPuI9fu214o8/w5HpW/pcVKcX1xkvVHm2pS4ZOPXGTj+F4AJchCTFZiE2AnJi9qtRrKQ6tOaAvO6VLLyXCrPQq+6axDJOXVbEW+4Csbw3GZvzK1VY/wBqVm5vxZHIBzQWE2KN4iapdFLteTNZ9QDqLxQ8WM7ZdL1+jHl7pSgl4jO2+L1+jAe3v+rNd5GVoYeB7fS+1l4iF0srPbzAg7iGo3cR9crUZyATwYwbMwAtbda7UYEoTw8mKs8SYDrB1T2KW/RuJ98I/V/kcopXC6ztHsdppWc5feqP/jlAX8AAAAAAAAAMNHnTeCjwXlePZWqvyc218meip8jhHtFtZU7+pKSxGpiafU85WP8AiBWZyG0pG1SoNZ1QNs6j60WqI2DJLZ8syXigOgbE6NJCm1bnFN941tavRSQw29caYAhq9TLE6S1EpTHFoukA6k+ku5GreZGYvmzW1WZoB3tJ8u5IbWvxL9dQptGWZP8AXITtPiQGb6X2s/EazqNrHUK30vtJ+LEGwG1whnMf1EMKwCM2JSmZqSG7kBu5G11Lk+1DdzHeydn1LqrGlSWX29UVnWT9QNtkbNqXFSNOjHMnzfVFdrPRG4+w/wDKWsKWW8Zbb629WxhuRufTtaeizJ6yk0st47S5wjjkBsAAAAAAAAAARO3Ng0bmDjWgpLvysPtTWqJYAOFb2+zutQ4p232lPV8H7UV456X9jntXKbTTTWjTPWlSmnzKXvd7P6F0nLDhU6pw4U+v4tHkDz7GZJbNq9JeKHG8m6dxZyfvIcVPqnDLXn2ENb1cMC+Wt3oR20bvil3EbQv+iaOrlgLJ6j+00TfdgjqbJFPFNd7AUUsRFtlLpZfUm/kNKj0Q82e8Qk+7HrkBG4nmTN7RdIQm9RxZrX0Ab3Pxy8X9RJo3uH0peLEZTARqsj68h3WkMblgNqkhGUjapIc7E2NVuqqp0l19KXVFd/eBrsbZVS6qqlRWressaRXa/megNydz6dpTSiuk/ik85k/Pl4G25W6VO1pJJa6OUnjMnrq9O8t8Y4AIxwbAAAAAAAAAAAAAAAAGGjIAM77Z8KkXGcU0+aayn4nLN7vZdFt1LTEHq3Tx0ZdeE89E6+aygnzA8p3tjVozcK0JQknyfX4PkwpzPR28G7FG5g41IJ/VeDOQbzez+tbtyo/aU+zVzXljUCuUJEjcPCiuz8yOtIPjSaw08NPRrHPI5u6vT7v6ALyfIfx0peL+hFKWqJOu8U4LxAbRWo8to6rxX1Q0pEhbw0z3x/7ICHuJ9J+LEJTM3Muk/FjdyAxUkMriQvUmLbG2PUuqqp01plcUtcRXXrjmA22Jsapd1lTpfzSxlRXazvu5e6VO1pKMUs85SxrJ4WvPu5G+5+6tO1ppQj3tvm3l6t+ZbIxwARjgyAAAAAAAAAAAAAAAAAAAAAAAAAAI17dSWGhYAKLvFuRTqNzguGeuqS+a6zlG3Nh1reo/ex6PVNYaendy8z0g0R20dkwqxakk89oHnGjLMiVvqmOFdiLht3cDgnx0MpZy4ateXYUnaEJxqNTjKL/eTXoAtbRyTio4pZ74f9kQVg9f12lluf8A1/5ofVAUe4fPxY0lIXlLOfFi+wti1LqpwwTwvilh9Hu8QNdi7GqXVRQprTK4paYj682dz3S3YhbUoxjFaJZemW8atm+6m7ULemoxXLPi2+bZZ4xwARjgyAAAAAAAAAAAAAAAAAAAAAAAAAAAAAAAAAAACdSkmtUVrb+6tOsnmKzrr1+paQA4ltDdmdvJvHFHq7V4+gnWuE6GFz4o/U7Nd2UZrVFU2puRCo9Mxy8vh6wON7vbKndVuCHLPTl91Z18zuW627dO3ppRilpr2t9rfWL7v7t07aCjBYS/WpYIoAijIAAAAAAAAAAAAAAAAAAAAAAAAAAAAAAAAAAAAAAAAAAAAAYMgAAAAAAAAAAAAAAAAAAAA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img186.imageshack.us/img186/4138/steelcubebygusmodernwt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962400"/>
            <a:ext cx="1501775" cy="15017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"/>
            <a:ext cx="4010025" cy="607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276600" y="381000"/>
            <a:ext cx="3429000" cy="1905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143000"/>
            <a:ext cx="1981200" cy="449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Steel is 8 times MORE dense than water.  How does a steel ship manage to float?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2050" name="AutoShape 2" descr="data:image/jpeg;base64,/9j/4AAQSkZJRgABAQAAAQABAAD/2wCEAAkGBxQTEBUUEBQUFBQXFxQUFBUSFRQUFRQVFBUXFxQUFBQYHCggGBwlHBQUITEhJSkrLi4uFx8zODMsNygtLisBCgoKBQUFDgUFDisZExkrKysrKysrKysrKysrKysrKysrKysrKysrKysrKysrKysrKysrKysrKysrKysrKysrK//AABEIAOEA4QMBIgACEQEDEQH/xAAcAAABBAMBAAAAAAAAAAAAAAAAAwQFBgECBwj/xAA+EAACAQMBBAcFBQYGAwAAAAAAAQIDBBEhBQYSMSJBUWFxgZEHEzKhsSNSksHwQmJygtHhCBQzc6KyFjST/8QAFAEBAAAAAAAAAAAAAAAAAAAAAP/EABQRAQAAAAAAAAAAAAAAAAAAAAD/2gAMAwEAAhEDEQA/AO4gAAAAAAAAAAAAAAIXN5Cms1JRiu94AXAr+0t77elHibcvupL4uzHcUvantCrTyqMVTj1PVy9QOoVa0YrMpJLtbSImpvVaRlwutDPanlevI49c7Sq1XmrUqT/inKWPJs0pxyB3S22jSqL7OpCX8Mkxzk4ja2s20oNp9XDlP5Fx2dRrUIqVe5qLspuUpt+TegF+Aqn/AJU1yjlfvcxzR3pg/ii14agWICOobcoy5TSfZLQewrRfJp+DAUAwjIAAAAAAAAAAAAAAAAAAGJSSWW0l36EJtTeu1ofHVTf3YdJ/0AnDDOY7Z9quE1a0U31Sq5x+GLX1KbtDfG8rt8daUU/2aTcEvR56+0Dt20dvW9BfbVYR7spv0KxtH2k0Yr7CEpvtliK8e85Jlt5bbfW28t+bHcFoBZtpb+XVTKjNUo9kFH6tNjPZcnLjrVW5uCbXE29ea5kG1qTu7/Sp1YdsW16ARdzXlOTlJ5bb+onEzLn5ggFIIfUEhjAd0JAXHdGUVVjxY/THO81vJVm3yeq8Cs7OuXGSwX94uLbi5yj/AGAp0Ub5F61LDEeEAZrGbWsW0+7Q2YlIB/bbcuIcqja7Goy+qJS23tqL44xl4aFaTMqQF5tt6Kb+OMo/MkaG1aU/hmvM57Ceg4pPLA6LGSfJ5NihTrSiujJrwbQ4tNqVvvvzxj5gXUCrXu9caEeKvKnFeab8FllpAAAAA5nvT7Q6lOvUo0VGDhKUOKa4suLxldnzOmHBfafb8G0qv76jNefP5gJX+3LmvrVqzmuxPEfwxwRk2MaNRrk2vAe0rhvRpP5P1AbVUFNDqdGL5Nxffy9Ua/5WS6s/w6gYgO4vkNorUc4AxJakpu5W4ayT5S0I2ojNCbjJNdTTAd7UocFaa/ebXg28DQnt4YKUKdVLVxSfpnPzIFgKQHNKQ2gxakwH1GZeNzL1cXA+Ulj5FDpFi3ak/exx2/kBK7UoOM2u8jmie3la975LJBsDTAnNCjNXIBLhCMNTZNBFZAWhSHFNYG8qkYR4pyjGK/ak8L1Kht72gwhmNpFzly95NdD+VJ5fyAum0LuFKDnXnGnFdcn9FzZQdve0jHQso9TXvpvXxjBrz1ZRNq7Wq3E3KvOU32N6LwXJEdxATmzK9S6v6KqzlOU6sU+J9r6ktEetzyv7KrX3m2LZdjlP8CyeqAAAAAON+2q3xdUZ9UqeH4qT/I7Icv8AbhbZpW88cpSi34pYA5RGQ6oMZRY5pMB9GQtTkNYC8AFqtw+tKXjz9TWFxB88xffqhtcyGvEBM8Ofhw/B/kLWVm5SS5LrfYiv8bXJ4fcSFntWa0fSXYwJ7bF3GSjThygkm+1pY/Ii+Ed0HCfLMX38hzLZFRLKjxLthmXyQDCEBzRosVpW/asEpY2Lk0kA0tLSUmkll9hctm2sbSHHU1qtdGHPHVl4FXShZwTwnVa/Cv66Fbu79zk23lsB5c3jnJt6tiKmNYMU4gFHITkxOcvJLrfJeL5Ir22N8aNHMaWK1TX4WuBPvl1+QFjnhRcpPEVzctF6lY2zvvSp5jbr3suTk+KMIvzWvUU7a22a9xrVn0eqEdIryInIEhtbbda4lmtNvsS0ivBDSuuhF6djG7Y4jrTfc8/IBhNiZvNCbA6N7Bbfi2txfcpTf4lwnpA4L/h0tc3VzU6lTjBePEn+Z3oAAAACke1+24tmyl1wnCXlnX5F3ILfm097s64h1unLHigPOEWOKDGcWO6L1AexYtTYhAWi9AG9xIQTN6zE2wNHzHVstRnBktYQywJjZVLOPIvey7LCWSH3b2fnDa7C5QiktAGtxs6El0oxl4rD9RtQUKMs45duvzHdzPCKltjaOcpMCT25ce9blB5fWv7FcfPXmMHXfEOHdzxz4kuqSyBIUm+S1IrbW9NC30z72p9yHJfxS5Lw5lf362pVThTi+CEqalKMf2m9HkpaAmNs7yV7jScuGH3IaR/uRGTVIywHFvPqfWJT0ZiEsMVuY657UA2Y6tNVJdsX6oatC9o8SX65gM6iEWOLr4njtEVEDu/+HW2xaXFT71VJeCgs/NHXjnfsKteDZMZNYc6lWXlxPD9MHRAAAAAEL2lxU5RfXFr5C5hoDypKjwvhfNPD8hegh7vTbe7vriHZUl/y6S+TQ0oAOUKS5GiNqnIBrPmaTN2JTYG1GOpPbJoZksEJbot27VtxTXiBe9h2/DTXgh/WnhGtvDEV4DPaNxwxbAjNt7QwsJlLu6zbHe1bxyk9SK4ssBzbLm2OWsU2+9fMQhySF7l9CK7Xn0Aq++8c1af+1EqziXDfGnmrH/biVepABu4mOEW4THCAlwjiouivQ04ReCzB+OQGbiYFnE14AG7gYUBzKARhr5r6gem/ZhQ4NkWa5Zo05fiin+ZaiN3bt/d2dvD7tKnH0ikSQAAAAAAAef8A2o23BtWu/ve6kv8A400/mmV6ii9+2e0xeUqi/bp4fjF/0wUamAqkbVmYiYrsBCQkxR9onAB7aU9ToG6Vv1lEsIanT926GKaAmpvCKvvFd40X60LDdTwmULbt1mbAh7mo2zNrDL1EG9R3SWI+IC0Xl/I3vXiUV3GKMcyivN+QlcTzU8wGG88M1F/BH8ys1aRcNvQzP+VFauqeoEW4mOEcSgacICaiL261x2o1wKUXiSAbTpmOEd3EOk/1zNFEBCVMX2VbcdxRh96tRh+KpGP5mZ0yZ3ItePaNqscq9GX4akZfkB6ZoRxGK7El6I3MIyAAAAAAAHM/bZbZpW9RfszlF+EksfQ5ZTZ2v2s2/Fs5vrhOEvrk4rEBaAnVZtF6CU2AnMKSMSZvQQE1smjlo6hs+HDBFA3aocUl6nQo6RAZbXr4gznt9Uy2W3eW40wUm4lqBrHmP8apdgztVmQ5i+bAc2b1k+xMZx+Id2n+nNvswMqL6Xr9AHG1o/aPwRBXlIsW1FmUu7+hC3EcoCEqQE2OqsRGUQEeE2ijZoykArXjlJ930EoRHMdYeD+okkBrKBbfZVa8W06T+6pS9FoVlxOgexa2zeVZ/dpY83JAdnQAgAAAAAAACC33tfebPuI9fu214o8/w5HpW/pcVKcX1xkvVHm2pS4ZOPXGTj+F4AJchCTFZiE2AnJi9qtRrKQ6tOaAvO6VLLyXCrPQq+6axDJOXVbEW+4Csbw3GZvzK1VY/wBqVm5vxZHIBzQWE2KN4iapdFLteTNZ9QDqLxQ8WM7ZdL1+jHl7pSgl4jO2+L1+jAe3v+rNd5GVoYeB7fS+1l4iF0srPbzAg7iGo3cR9crUZyATwYwbMwAtbda7UYEoTw8mKs8SYDrB1T2KW/RuJ98I/V/kcopXC6ztHsdppWc5feqP/jlAX8AAAAAAAAAMNHnTeCjwXlePZWqvyc218meip8jhHtFtZU7+pKSxGpiafU85WP8AiBWZyG0pG1SoNZ1QNs6j60WqI2DJLZ8syXigOgbE6NJCm1bnFN941tavRSQw29caYAhq9TLE6S1EpTHFoukA6k+ku5GreZGYvmzW1WZoB3tJ8u5IbWvxL9dQptGWZP8AXITtPiQGb6X2s/EazqNrHUK30vtJ+LEGwG1whnMf1EMKwCM2JSmZqSG7kBu5G11Lk+1DdzHeydn1LqrGlSWX29UVnWT9QNtkbNqXFSNOjHMnzfVFdrPRG4+w/wDKWsKWW8Zbb629WxhuRufTtaeizJ6yk0st47S5wjjkBsAAAAAAAAAARO3Ng0bmDjWgpLvysPtTWqJYAOFb2+zutQ4p232lPV8H7UV456X9jntXKbTTTWjTPWlSmnzKXvd7P6F0nLDhU6pw4U+v4tHkDz7GZJbNq9JeKHG8m6dxZyfvIcVPqnDLXn2ENb1cMC+Wt3oR20bvil3EbQv+iaOrlgLJ6j+00TfdgjqbJFPFNd7AUUsRFtlLpZfUm/kNKj0Q82e8Qk+7HrkBG4nmTN7RdIQm9RxZrX0Ab3Pxy8X9RJo3uH0peLEZTARqsj68h3WkMblgNqkhGUjapIc7E2NVuqqp0l19KXVFd/eBrsbZVS6qqlRWressaRXa/megNydz6dpTSiuk/ik85k/Pl4G25W6VO1pJJa6OUnjMnrq9O8t8Y4AIxwbAAAAAAAAAAAAAAAAGGjIAM77Z8KkXGcU0+aayn4nLN7vZdFt1LTEHq3Tx0ZdeE89E6+aygnzA8p3tjVozcK0JQknyfX4PkwpzPR28G7FG5g41IJ/VeDOQbzez+tbtyo/aU+zVzXljUCuUJEjcPCiuz8yOtIPjSaw08NPRrHPI5u6vT7v6ALyfIfx0peL+hFKWqJOu8U4LxAbRWo8to6rxX1Q0pEhbw0z3x/7ICHuJ9J+LEJTM3Muk/FjdyAxUkMriQvUmLbG2PUuqqp01plcUtcRXXrjmA22Jsapd1lTpfzSxlRXazvu5e6VO1pKMUs85SxrJ4WvPu5G+5+6tO1ppQj3tvm3l6t+ZbIxwARjgyAAAAAAAAAAAAAAAAAAAAAAAAAAI17dSWGhYAKLvFuRTqNzguGeuqS+a6zlG3Nh1reo/ex6PVNYaendy8z0g0R20dkwqxakk89oHnGjLMiVvqmOFdiLht3cDgnx0MpZy4ateXYUnaEJxqNTjKL/eTXoAtbRyTio4pZ74f9kQVg9f12lluf8A1/5ofVAUe4fPxY0lIXlLOfFi+wti1LqpwwTwvilh9Hu8QNdi7GqXVRQprTK4paYj682dz3S3YhbUoxjFaJZemW8atm+6m7ULemoxXLPi2+bZZ4xwARjgyAAAAAAAAAAAAAAAAAAAAAAAAAAAAAAAAAAACdSkmtUVrb+6tOsnmKzrr1+paQA4ltDdmdvJvHFHq7V4+gnWuE6GFz4o/U7Nd2UZrVFU2puRCo9Mxy8vh6wON7vbKndVuCHLPTl91Z18zuW627dO3ppRilpr2t9rfWL7v7t07aCjBYS/WpYIoAijIAAAAAAAAAAAAAAAAAAAAAAAAAAAAAAAAAAAAAAAAAAAAAYMgAAAAAAAAAAAAAAAAAAAAAH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8575" y="-1371600"/>
            <a:ext cx="28575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2" name="Picture 4" descr="http://img186.imageshack.us/img186/4138/steelcubebygusmodernwt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962400"/>
            <a:ext cx="1501775" cy="15017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76600" y="3810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Century Gothic" pitchFamily="34" charset="0"/>
              </a:rPr>
              <a:t>Change the Shape</a:t>
            </a:r>
          </a:p>
          <a:p>
            <a:pPr marL="342900" indent="-342900"/>
            <a:r>
              <a:rPr lang="en-US" dirty="0" smtClean="0">
                <a:latin typeface="Century Gothic" pitchFamily="34" charset="0"/>
              </a:rPr>
              <a:t>	Ships are built with a hollow shape to decrease the density!</a:t>
            </a:r>
            <a:endParaRPr lang="en-US" dirty="0">
              <a:latin typeface="Century Gothic" pitchFamily="34" charset="0"/>
            </a:endParaRPr>
          </a:p>
        </p:txBody>
      </p:sp>
      <p:sp>
        <p:nvSpPr>
          <p:cNvPr id="8" name="Cube 7"/>
          <p:cNvSpPr/>
          <p:nvPr/>
        </p:nvSpPr>
        <p:spPr>
          <a:xfrm>
            <a:off x="4191000" y="1600200"/>
            <a:ext cx="533400" cy="5334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</TotalTime>
  <Words>190</Words>
  <Application>Microsoft Office PowerPoint</Application>
  <PresentationFormat>On-screen Show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Changing Overall Density</vt:lpstr>
      <vt:lpstr>There are THREE different ways you can change the overall density of an object!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Overall Density</dc:title>
  <dc:creator>Windows User</dc:creator>
  <cp:lastModifiedBy>Windows User</cp:lastModifiedBy>
  <cp:revision>9</cp:revision>
  <dcterms:created xsi:type="dcterms:W3CDTF">2014-02-17T00:14:59Z</dcterms:created>
  <dcterms:modified xsi:type="dcterms:W3CDTF">2014-02-17T01:30:05Z</dcterms:modified>
</cp:coreProperties>
</file>