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62114-CBB9-4F2E-AB6D-5744CA0639F0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0367D-F46B-4558-90AB-6DC9566DB2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0367D-F46B-4558-90AB-6DC9566DB2BF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12FFCF9-DEB7-4FFC-9AC2-52BFD323AD38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8DFFEE9-DB62-4B34-9B42-EE311E94F4A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FFCF9-DEB7-4FFC-9AC2-52BFD323AD38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DFFEE9-DB62-4B34-9B42-EE311E94F4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12FFCF9-DEB7-4FFC-9AC2-52BFD323AD38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8DFFEE9-DB62-4B34-9B42-EE311E94F4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FFCF9-DEB7-4FFC-9AC2-52BFD323AD38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DFFEE9-DB62-4B34-9B42-EE311E94F4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12FFCF9-DEB7-4FFC-9AC2-52BFD323AD38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8DFFEE9-DB62-4B34-9B42-EE311E94F4A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FFCF9-DEB7-4FFC-9AC2-52BFD323AD38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DFFEE9-DB62-4B34-9B42-EE311E94F4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FFCF9-DEB7-4FFC-9AC2-52BFD323AD38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DFFEE9-DB62-4B34-9B42-EE311E94F4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FFCF9-DEB7-4FFC-9AC2-52BFD323AD38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DFFEE9-DB62-4B34-9B42-EE311E94F4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12FFCF9-DEB7-4FFC-9AC2-52BFD323AD38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DFFEE9-DB62-4B34-9B42-EE311E94F4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FFCF9-DEB7-4FFC-9AC2-52BFD323AD38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DFFEE9-DB62-4B34-9B42-EE311E94F4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FFCF9-DEB7-4FFC-9AC2-52BFD323AD38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DFFEE9-DB62-4B34-9B42-EE311E94F4A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12FFCF9-DEB7-4FFC-9AC2-52BFD323AD38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8DFFEE9-DB62-4B34-9B42-EE311E94F4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CHEMICAL PROPERTIES AND CHEMICAL CHANGES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are chemical Properties?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A chemical property is a property of matter that describes a substance’s ability to participate in chemical reactions.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(NOT ALL CHEMICALS ARE REACTIVE!)  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Examples of Chemical properties include:</a:t>
            </a:r>
          </a:p>
          <a:p>
            <a:endParaRPr lang="en-US" sz="3200" dirty="0" smtClean="0"/>
          </a:p>
          <a:p>
            <a:pPr lvl="1"/>
            <a:r>
              <a:rPr lang="en-US" sz="3200" dirty="0" smtClean="0"/>
              <a:t>1.  Flammability:  the ability of a substance to burn</a:t>
            </a:r>
          </a:p>
          <a:p>
            <a:pPr lvl="1"/>
            <a:r>
              <a:rPr lang="en-US" sz="3200" dirty="0" smtClean="0"/>
              <a:t>2.  Reactivity:  the ability of a substance or substances to combine and form new substances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chemical changes?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A chemical change happens when one or more substances are changed into new substances that have new and different properties.  </a:t>
            </a:r>
            <a:endParaRPr lang="en-US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examples of chemical changes?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Rotting of food</a:t>
            </a:r>
          </a:p>
          <a:p>
            <a:r>
              <a:rPr lang="en-US" sz="4800" dirty="0" smtClean="0"/>
              <a:t>Burning wood</a:t>
            </a:r>
          </a:p>
          <a:p>
            <a:r>
              <a:rPr lang="en-US" sz="4800" dirty="0" smtClean="0"/>
              <a:t>Baking a cake</a:t>
            </a:r>
          </a:p>
          <a:p>
            <a:r>
              <a:rPr lang="en-US" sz="4800" dirty="0" smtClean="0"/>
              <a:t>Explosion of dynamite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I know when a chemical change has happened?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A new substance has been formed </a:t>
            </a:r>
            <a:r>
              <a:rPr lang="en-US" smtClean="0"/>
              <a:t>and </a:t>
            </a:r>
            <a:br>
              <a:rPr lang="en-US" smtClean="0"/>
            </a:br>
            <a:r>
              <a:rPr lang="en-US" smtClean="0"/>
              <a:t>       you </a:t>
            </a:r>
            <a:r>
              <a:rPr lang="en-US" dirty="0" smtClean="0"/>
              <a:t>cannot easily reverse </a:t>
            </a:r>
            <a:r>
              <a:rPr lang="en-US" smtClean="0"/>
              <a:t>the change!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1.  Sound or light was given off</a:t>
            </a:r>
          </a:p>
          <a:p>
            <a:r>
              <a:rPr lang="en-US" dirty="0" smtClean="0"/>
              <a:t>2.  A gas has been given off (fizzing or foaming)</a:t>
            </a:r>
          </a:p>
          <a:p>
            <a:r>
              <a:rPr lang="en-US" dirty="0" smtClean="0"/>
              <a:t>3.  Heat has been produced</a:t>
            </a:r>
          </a:p>
          <a:p>
            <a:r>
              <a:rPr lang="en-US" dirty="0" smtClean="0"/>
              <a:t>4.  There was a change in color or odor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304800" y="1524000"/>
            <a:ext cx="914400" cy="762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</TotalTime>
  <Words>137</Words>
  <Application>Microsoft Office PowerPoint</Application>
  <PresentationFormat>On-screen Show (4:3)</PresentationFormat>
  <Paragraphs>25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CHEMICAL PROPERTIES AND CHEMICAL CHANGES</vt:lpstr>
      <vt:lpstr>What are chemical Properties?</vt:lpstr>
      <vt:lpstr>Chemical Properties</vt:lpstr>
      <vt:lpstr>What are chemical changes?</vt:lpstr>
      <vt:lpstr>What are some examples of chemical changes?</vt:lpstr>
      <vt:lpstr>How do I know when a chemical change has happened?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PROPERTIES AND CHEMICAL CHANGES</dc:title>
  <dc:creator>rhaley</dc:creator>
  <cp:lastModifiedBy>rhaley</cp:lastModifiedBy>
  <cp:revision>3</cp:revision>
  <dcterms:created xsi:type="dcterms:W3CDTF">2014-01-15T21:26:40Z</dcterms:created>
  <dcterms:modified xsi:type="dcterms:W3CDTF">2014-01-15T21:38:26Z</dcterms:modified>
</cp:coreProperties>
</file>